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147473164" r:id="rId2"/>
    <p:sldId id="2147473200" r:id="rId3"/>
    <p:sldId id="1766" r:id="rId4"/>
    <p:sldId id="2147473165" r:id="rId5"/>
    <p:sldId id="262" r:id="rId6"/>
    <p:sldId id="1789" r:id="rId7"/>
    <p:sldId id="332" r:id="rId8"/>
    <p:sldId id="1900" r:id="rId9"/>
    <p:sldId id="893" r:id="rId10"/>
    <p:sldId id="1883" r:id="rId11"/>
    <p:sldId id="1829" r:id="rId12"/>
    <p:sldId id="1830" r:id="rId13"/>
    <p:sldId id="1831" r:id="rId14"/>
    <p:sldId id="1832" r:id="rId15"/>
    <p:sldId id="1833" r:id="rId16"/>
    <p:sldId id="2147473195" r:id="rId17"/>
    <p:sldId id="2147473192" r:id="rId18"/>
    <p:sldId id="2147473196" r:id="rId19"/>
    <p:sldId id="2147473197" r:id="rId20"/>
    <p:sldId id="2004" r:id="rId21"/>
    <p:sldId id="2025" r:id="rId22"/>
    <p:sldId id="1885" r:id="rId23"/>
    <p:sldId id="2147473194" r:id="rId24"/>
    <p:sldId id="2026" r:id="rId25"/>
    <p:sldId id="2147473193" r:id="rId26"/>
    <p:sldId id="2147473199"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LcQ4bV2Tx3mG9QRhawKNJfEqHj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54"/>
    <p:restoredTop sz="72517"/>
  </p:normalViewPr>
  <p:slideViewPr>
    <p:cSldViewPr snapToGrid="0">
      <p:cViewPr varScale="1">
        <p:scale>
          <a:sx n="121" d="100"/>
          <a:sy n="121" d="100"/>
        </p:scale>
        <p:origin x="32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899"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899"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899"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899"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899"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899"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899"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899"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899"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4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t>These slides are for you to use for your GlobeSmart Profile Team Debrief session. Feel free to modify them as you see fit.</a:t>
            </a:r>
          </a:p>
        </p:txBody>
      </p:sp>
      <p:sp>
        <p:nvSpPr>
          <p:cNvPr id="4" name="Slide Number Placeholder 3"/>
          <p:cNvSpPr>
            <a:spLocks noGrp="1"/>
          </p:cNvSpPr>
          <p:nvPr>
            <p:ph type="sldNum" sz="quarter" idx="5"/>
          </p:nvPr>
        </p:nvSpPr>
        <p:spPr/>
        <p:txBody>
          <a:bodyPr/>
          <a:lstStyle/>
          <a:p>
            <a:fld id="{9C5BD614-2976-4A49-8F77-402D92B5A506}" type="slidenum">
              <a:rPr lang="en-US" smtClean="0"/>
              <a:t>1</a:t>
            </a:fld>
            <a:endParaRPr lang="en-US" dirty="0"/>
          </a:p>
        </p:txBody>
      </p:sp>
    </p:spTree>
    <p:extLst>
      <p:ext uri="{BB962C8B-B14F-4D97-AF65-F5344CB8AC3E}">
        <p14:creationId xmlns:p14="http://schemas.microsoft.com/office/powerpoint/2010/main" val="2137046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dirty="0"/>
              <a:t>The ability to shift one’s style is crucial when working across differences. As an example, if someone is typically very direct in their communication style, then it may be useful for them to learn how to speak softer, listen harder, read between the lines, and give feedback more subtly when they are working with people who are more indirect.</a:t>
            </a:r>
          </a:p>
        </p:txBody>
      </p:sp>
      <p:sp>
        <p:nvSpPr>
          <p:cNvPr id="4" name="Slide Number Placeholder 3"/>
          <p:cNvSpPr>
            <a:spLocks noGrp="1"/>
          </p:cNvSpPr>
          <p:nvPr>
            <p:ph type="sldNum" sz="quarter" idx="5"/>
          </p:nvPr>
        </p:nvSpPr>
        <p:spPr/>
        <p:txBody>
          <a:bodyPr/>
          <a:lstStyle/>
          <a:p>
            <a:fld id="{9C5BD614-2976-4A49-8F77-402D92B5A506}" type="slidenum">
              <a:rPr lang="en-US" smtClean="0"/>
              <a:t>10</a:t>
            </a:fld>
            <a:endParaRPr lang="en-US" dirty="0"/>
          </a:p>
        </p:txBody>
      </p:sp>
    </p:spTree>
    <p:extLst>
      <p:ext uri="{BB962C8B-B14F-4D97-AF65-F5344CB8AC3E}">
        <p14:creationId xmlns:p14="http://schemas.microsoft.com/office/powerpoint/2010/main" val="1904578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theme of this dimension is </a:t>
            </a:r>
            <a:r>
              <a:rPr lang="en-US" sz="900" dirty="0">
                <a:latin typeface="+mj-lt"/>
                <a:cs typeface="Arial" panose="020B0604020202020204" pitchFamily="34" charset="0"/>
              </a:rPr>
              <a:t>the extent to which I derive my identity from my own choices and actions, or from the groups to which I belong.</a:t>
            </a:r>
          </a:p>
          <a:p>
            <a:endParaRPr lang="en-US" dirty="0"/>
          </a:p>
        </p:txBody>
      </p:sp>
      <p:sp>
        <p:nvSpPr>
          <p:cNvPr id="4" name="Slide Number Placeholder 3"/>
          <p:cNvSpPr>
            <a:spLocks noGrp="1"/>
          </p:cNvSpPr>
          <p:nvPr>
            <p:ph type="sldNum" sz="quarter" idx="5"/>
          </p:nvPr>
        </p:nvSpPr>
        <p:spPr/>
        <p:txBody>
          <a:bodyPr/>
          <a:lstStyle/>
          <a:p>
            <a:fld id="{9C5BD614-2976-4A49-8F77-402D92B5A506}" type="slidenum">
              <a:rPr lang="en-US" smtClean="0"/>
              <a:t>11</a:t>
            </a:fld>
            <a:endParaRPr lang="en-US" dirty="0"/>
          </a:p>
        </p:txBody>
      </p:sp>
    </p:spTree>
    <p:extLst>
      <p:ext uri="{BB962C8B-B14F-4D97-AF65-F5344CB8AC3E}">
        <p14:creationId xmlns:p14="http://schemas.microsoft.com/office/powerpoint/2010/main" val="3187732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dirty="0"/>
              <a:t>The theme of this dimension is </a:t>
            </a:r>
            <a:r>
              <a:rPr lang="en-US" sz="900" dirty="0">
                <a:latin typeface="+mj-lt"/>
                <a:cs typeface="Arial" panose="020B0604020202020204" pitchFamily="34" charset="0"/>
              </a:rPr>
              <a:t>how I feel power and authority should be distributed in a work group; do I think we are all more or less equals, or is it important to have and respect a strong hierarchy?</a:t>
            </a:r>
          </a:p>
          <a:p>
            <a:endParaRPr lang="en-US" dirty="0"/>
          </a:p>
        </p:txBody>
      </p:sp>
      <p:sp>
        <p:nvSpPr>
          <p:cNvPr id="4" name="Slide Number Placeholder 3"/>
          <p:cNvSpPr>
            <a:spLocks noGrp="1"/>
          </p:cNvSpPr>
          <p:nvPr>
            <p:ph type="sldNum" sz="quarter" idx="5"/>
          </p:nvPr>
        </p:nvSpPr>
        <p:spPr/>
        <p:txBody>
          <a:bodyPr/>
          <a:lstStyle/>
          <a:p>
            <a:fld id="{9C5BD614-2976-4A49-8F77-402D92B5A506}" type="slidenum">
              <a:rPr lang="en-US" smtClean="0"/>
              <a:t>12</a:t>
            </a:fld>
            <a:endParaRPr lang="en-US" dirty="0"/>
          </a:p>
        </p:txBody>
      </p:sp>
    </p:spTree>
    <p:extLst>
      <p:ext uri="{BB962C8B-B14F-4D97-AF65-F5344CB8AC3E}">
        <p14:creationId xmlns:p14="http://schemas.microsoft.com/office/powerpoint/2010/main" val="1281987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theme of this dimension is </a:t>
            </a:r>
            <a:r>
              <a:rPr lang="en-US" sz="900" dirty="0">
                <a:latin typeface="+mj-lt"/>
                <a:cs typeface="Arial" panose="020B0604020202020204" pitchFamily="34" charset="0"/>
              </a:rPr>
              <a:t>how much flexibility and spontaneity do I prefer vs. structure and proper procedures.</a:t>
            </a:r>
            <a:endParaRPr lang="en-US" dirty="0"/>
          </a:p>
        </p:txBody>
      </p:sp>
      <p:sp>
        <p:nvSpPr>
          <p:cNvPr id="4" name="Slide Number Placeholder 3"/>
          <p:cNvSpPr>
            <a:spLocks noGrp="1"/>
          </p:cNvSpPr>
          <p:nvPr>
            <p:ph type="sldNum" sz="quarter" idx="5"/>
          </p:nvPr>
        </p:nvSpPr>
        <p:spPr/>
        <p:txBody>
          <a:bodyPr/>
          <a:lstStyle/>
          <a:p>
            <a:fld id="{9C5BD614-2976-4A49-8F77-402D92B5A506}" type="slidenum">
              <a:rPr lang="en-US" smtClean="0"/>
              <a:t>13</a:t>
            </a:fld>
            <a:endParaRPr lang="en-US" dirty="0"/>
          </a:p>
        </p:txBody>
      </p:sp>
    </p:spTree>
    <p:extLst>
      <p:ext uri="{BB962C8B-B14F-4D97-AF65-F5344CB8AC3E}">
        <p14:creationId xmlns:p14="http://schemas.microsoft.com/office/powerpoint/2010/main" val="1527781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mj-lt"/>
                <a:cs typeface="Arial" panose="020B0604020202020204" pitchFamily="34" charset="0"/>
              </a:rPr>
              <a:t>The theme of this dimension is the level of directness with which I communicate requests, ask questions, respond to others, and give feedback.</a:t>
            </a:r>
            <a:endParaRPr lang="en-US" dirty="0"/>
          </a:p>
        </p:txBody>
      </p:sp>
      <p:sp>
        <p:nvSpPr>
          <p:cNvPr id="4" name="Slide Number Placeholder 3"/>
          <p:cNvSpPr>
            <a:spLocks noGrp="1"/>
          </p:cNvSpPr>
          <p:nvPr>
            <p:ph type="sldNum" sz="quarter" idx="5"/>
          </p:nvPr>
        </p:nvSpPr>
        <p:spPr/>
        <p:txBody>
          <a:bodyPr/>
          <a:lstStyle/>
          <a:p>
            <a:fld id="{9C5BD614-2976-4A49-8F77-402D92B5A506}" type="slidenum">
              <a:rPr lang="en-US" smtClean="0"/>
              <a:t>14</a:t>
            </a:fld>
            <a:endParaRPr lang="en-US" dirty="0"/>
          </a:p>
        </p:txBody>
      </p:sp>
    </p:spTree>
    <p:extLst>
      <p:ext uri="{BB962C8B-B14F-4D97-AF65-F5344CB8AC3E}">
        <p14:creationId xmlns:p14="http://schemas.microsoft.com/office/powerpoint/2010/main" val="220832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dirty="0"/>
              <a:t>The theme of this dimension is the extent to which I am comfortable – and feel its appropriate – working on tasks without first having built strong relationships with the people with whom I am working.</a:t>
            </a:r>
          </a:p>
        </p:txBody>
      </p:sp>
      <p:sp>
        <p:nvSpPr>
          <p:cNvPr id="4" name="Slide Number Placeholder 3"/>
          <p:cNvSpPr>
            <a:spLocks noGrp="1"/>
          </p:cNvSpPr>
          <p:nvPr>
            <p:ph type="sldNum" sz="quarter" idx="5"/>
          </p:nvPr>
        </p:nvSpPr>
        <p:spPr/>
        <p:txBody>
          <a:bodyPr/>
          <a:lstStyle/>
          <a:p>
            <a:fld id="{9C5BD614-2976-4A49-8F77-402D92B5A506}" type="slidenum">
              <a:rPr lang="en-US" smtClean="0"/>
              <a:t>15</a:t>
            </a:fld>
            <a:endParaRPr lang="en-US" dirty="0"/>
          </a:p>
        </p:txBody>
      </p:sp>
    </p:spTree>
    <p:extLst>
      <p:ext uri="{BB962C8B-B14F-4D97-AF65-F5344CB8AC3E}">
        <p14:creationId xmlns:p14="http://schemas.microsoft.com/office/powerpoint/2010/main" val="143196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77EA9-A9E6-FB13-95D4-07A054A54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6CF40-3EC9-1383-38BF-136A01E1F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8BC43-3F44-D105-A401-C3DC4EB9233B}"/>
              </a:ext>
            </a:extLst>
          </p:cNvPr>
          <p:cNvSpPr>
            <a:spLocks noGrp="1"/>
          </p:cNvSpPr>
          <p:nvPr>
            <p:ph type="body" idx="1"/>
          </p:nvPr>
        </p:nvSpPr>
        <p:spPr/>
        <p:txBody>
          <a:bodyPr/>
          <a:lstStyle/>
          <a:p>
            <a:pPr marL="0" marR="0" indent="0">
              <a:lnSpc>
                <a:spcPct val="115000"/>
              </a:lnSpc>
              <a:spcBef>
                <a:spcPts val="600"/>
              </a:spcBef>
              <a:spcAft>
                <a:spcPts val="800"/>
              </a:spcAft>
              <a:buFont typeface="Courier New" panose="02070309020205020404" pitchFamily="49" charset="0"/>
              <a:buNone/>
            </a:pPr>
            <a:r>
              <a:rPr lang="en-US" sz="1400" kern="1200" dirty="0">
                <a:latin typeface="+mj-lt"/>
                <a:ea typeface="+mj-ea"/>
                <a:cs typeface="+mj-cs"/>
              </a:rPr>
              <a:t>Insert (or project on screen) your Team Profile chart and ask the team the questions on the screen. </a:t>
            </a:r>
            <a:r>
              <a:rPr lang="en-US" sz="1400" i="0" kern="100" dirty="0">
                <a:effectLst/>
                <a:latin typeface="Arial" panose="020B0604020202020204" pitchFamily="34" charset="0"/>
                <a:ea typeface="Aptos" panose="020B0004020202020204" pitchFamily="34" charset="0"/>
                <a:cs typeface="Arial" panose="020B0604020202020204" pitchFamily="34" charset="0"/>
              </a:rPr>
              <a:t>Remind them that there is no “right” or “wrong” place to be on these dimensions and that having diverse styles can be useful in avoiding ‘group think’ and ensuring the team isn’t overlooking issues that may be critical for other stakeholders.</a:t>
            </a:r>
          </a:p>
          <a:p>
            <a:pPr marL="0" marR="0" indent="0">
              <a:lnSpc>
                <a:spcPct val="115000"/>
              </a:lnSpc>
              <a:spcBef>
                <a:spcPts val="600"/>
              </a:spcBef>
              <a:spcAft>
                <a:spcPts val="800"/>
              </a:spcAft>
              <a:buFont typeface="Courier New" panose="02070309020205020404" pitchFamily="49" charset="0"/>
              <a:buNone/>
            </a:pPr>
            <a:endParaRPr lang="en-US" sz="1400" i="0" kern="100" dirty="0">
              <a:effectLst/>
              <a:latin typeface="Arial" panose="020B0604020202020204" pitchFamily="34" charset="0"/>
              <a:ea typeface="Aptos" panose="020B0004020202020204" pitchFamily="34" charset="0"/>
              <a:cs typeface="Arial" panose="020B0604020202020204" pitchFamily="34" charset="0"/>
            </a:endParaRPr>
          </a:p>
          <a:p>
            <a:pPr marL="0" marR="0" indent="0">
              <a:lnSpc>
                <a:spcPct val="115000"/>
              </a:lnSpc>
              <a:spcBef>
                <a:spcPts val="600"/>
              </a:spcBef>
              <a:spcAft>
                <a:spcPts val="800"/>
              </a:spcAft>
              <a:buFont typeface="Courier New" panose="02070309020205020404" pitchFamily="49" charset="0"/>
              <a:buNone/>
            </a:pPr>
            <a:r>
              <a:rPr lang="en-US" sz="1400" i="0" kern="100" dirty="0">
                <a:effectLst/>
                <a:latin typeface="Arial" panose="020B0604020202020204" pitchFamily="34" charset="0"/>
                <a:ea typeface="Aptos" panose="020B0004020202020204" pitchFamily="34" charset="0"/>
                <a:cs typeface="Arial" panose="020B0604020202020204" pitchFamily="34" charset="0"/>
              </a:rPr>
              <a:t>You can also review the </a:t>
            </a:r>
            <a:r>
              <a:rPr lang="en-US" sz="1400" b="1" i="0" kern="100" dirty="0">
                <a:effectLst/>
                <a:latin typeface="Arial" panose="020B0604020202020204" pitchFamily="34" charset="0"/>
                <a:ea typeface="Aptos" panose="020B0004020202020204" pitchFamily="34" charset="0"/>
                <a:cs typeface="Arial" panose="020B0604020202020204" pitchFamily="34" charset="0"/>
              </a:rPr>
              <a:t>GlobeSmart Profile FAQ </a:t>
            </a:r>
            <a:r>
              <a:rPr lang="en-US" sz="1400" i="0" kern="100" dirty="0">
                <a:effectLst/>
                <a:latin typeface="Arial" panose="020B0604020202020204" pitchFamily="34" charset="0"/>
                <a:ea typeface="Aptos" panose="020B0004020202020204" pitchFamily="34" charset="0"/>
                <a:cs typeface="Arial" panose="020B0604020202020204" pitchFamily="34" charset="0"/>
              </a:rPr>
              <a:t>for answers to many questions about the Profile (it’s in the Teams Toolkit under the Resources section), and sample the advice offered in the </a:t>
            </a:r>
            <a:r>
              <a:rPr lang="en-US" sz="1400" b="1" i="0" kern="100" dirty="0">
                <a:effectLst/>
                <a:latin typeface="Arial" panose="020B0604020202020204" pitchFamily="34" charset="0"/>
                <a:ea typeface="Aptos" panose="020B0004020202020204" pitchFamily="34" charset="0"/>
                <a:cs typeface="Arial" panose="020B0604020202020204" pitchFamily="34" charset="0"/>
              </a:rPr>
              <a:t>Video Library </a:t>
            </a:r>
            <a:r>
              <a:rPr lang="en-US" sz="1400" i="0" kern="100" dirty="0">
                <a:effectLst/>
                <a:latin typeface="Arial" panose="020B0604020202020204" pitchFamily="34" charset="0"/>
                <a:ea typeface="Aptos" panose="020B0004020202020204" pitchFamily="34" charset="0"/>
                <a:cs typeface="Arial" panose="020B0604020202020204" pitchFamily="34" charset="0"/>
              </a:rPr>
              <a:t>section of the Teams Toolkit.</a:t>
            </a:r>
          </a:p>
          <a:p>
            <a:endParaRPr lang="en-IN" sz="1400" baseline="0" dirty="0"/>
          </a:p>
        </p:txBody>
      </p:sp>
      <p:sp>
        <p:nvSpPr>
          <p:cNvPr id="4" name="Slide Number Placeholder 3">
            <a:extLst>
              <a:ext uri="{FF2B5EF4-FFF2-40B4-BE49-F238E27FC236}">
                <a16:creationId xmlns:a16="http://schemas.microsoft.com/office/drawing/2014/main" id="{E88B5A4D-C6B7-82D3-2D5D-EBC75235E164}"/>
              </a:ext>
            </a:extLst>
          </p:cNvPr>
          <p:cNvSpPr>
            <a:spLocks noGrp="1"/>
          </p:cNvSpPr>
          <p:nvPr>
            <p:ph type="sldNum" sz="quarter" idx="5"/>
          </p:nvPr>
        </p:nvSpPr>
        <p:spPr/>
        <p:txBody>
          <a:bodyPr/>
          <a:lstStyle/>
          <a:p>
            <a:fld id="{9C5BD614-2976-4A49-8F77-402D92B5A506}" type="slidenum">
              <a:rPr lang="en-US" smtClean="0"/>
              <a:t>16</a:t>
            </a:fld>
            <a:endParaRPr lang="en-US" dirty="0"/>
          </a:p>
        </p:txBody>
      </p:sp>
    </p:spTree>
    <p:extLst>
      <p:ext uri="{BB962C8B-B14F-4D97-AF65-F5344CB8AC3E}">
        <p14:creationId xmlns:p14="http://schemas.microsoft.com/office/powerpoint/2010/main" val="3600426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900" dirty="0"/>
              <a:t>     Share the </a:t>
            </a:r>
            <a:r>
              <a:rPr lang="en-US" sz="900" b="1" i="1" dirty="0"/>
              <a:t>Inclusive Actions Your Team Can Take </a:t>
            </a:r>
            <a:r>
              <a:rPr lang="en-US" sz="900" dirty="0"/>
              <a:t>document with your team before moving on </a:t>
            </a:r>
            <a:r>
              <a:rPr lang="en-US" sz="900" i="0" kern="100" dirty="0">
                <a:effectLst/>
                <a:latin typeface="Arial" panose="020B0604020202020204" pitchFamily="34" charset="0"/>
                <a:ea typeface="Aptos" panose="020B0004020202020204" pitchFamily="34" charset="0"/>
                <a:cs typeface="Arial" panose="020B0604020202020204" pitchFamily="34" charset="0"/>
              </a:rPr>
              <a:t>(it’s in the </a:t>
            </a:r>
            <a:r>
              <a:rPr lang="en-US" sz="900" b="1" i="0" kern="100" dirty="0">
                <a:effectLst/>
                <a:latin typeface="Arial" panose="020B0604020202020204" pitchFamily="34" charset="0"/>
                <a:ea typeface="Aptos" panose="020B0004020202020204" pitchFamily="34" charset="0"/>
                <a:cs typeface="Arial" panose="020B0604020202020204" pitchFamily="34" charset="0"/>
              </a:rPr>
              <a:t>Teams Toolkit </a:t>
            </a:r>
            <a:r>
              <a:rPr lang="en-US" sz="900" i="0" kern="100" dirty="0">
                <a:effectLst/>
                <a:latin typeface="Arial" panose="020B0604020202020204" pitchFamily="34" charset="0"/>
                <a:ea typeface="Aptos" panose="020B0004020202020204" pitchFamily="34" charset="0"/>
                <a:cs typeface="Arial" panose="020B0604020202020204" pitchFamily="34" charset="0"/>
              </a:rPr>
              <a:t>under the </a:t>
            </a:r>
            <a:r>
              <a:rPr lang="en-US" sz="900" i="1" kern="100" dirty="0">
                <a:effectLst/>
                <a:latin typeface="Arial" panose="020B0604020202020204" pitchFamily="34" charset="0"/>
                <a:ea typeface="Aptos" panose="020B0004020202020204" pitchFamily="34" charset="0"/>
                <a:cs typeface="Arial" panose="020B0604020202020204" pitchFamily="34" charset="0"/>
              </a:rPr>
              <a:t>Resources</a:t>
            </a:r>
            <a:r>
              <a:rPr lang="en-US" sz="900" i="0" kern="100" dirty="0">
                <a:effectLst/>
                <a:latin typeface="Arial" panose="020B0604020202020204" pitchFamily="34" charset="0"/>
                <a:ea typeface="Aptos" panose="020B0004020202020204" pitchFamily="34" charset="0"/>
                <a:cs typeface="Arial" panose="020B0604020202020204" pitchFamily="34" charset="0"/>
              </a:rPr>
              <a:t> section). Then, move to the next slide and a</a:t>
            </a:r>
            <a:r>
              <a:rPr lang="en-US" sz="900" dirty="0"/>
              <a:t>sk the team members to consider how the suggestions under each of the dimensions could be applied to enable greater collaboration among the team.</a:t>
            </a:r>
            <a:endParaRPr lang="en-US" sz="1000" dirty="0"/>
          </a:p>
          <a:p>
            <a:endParaRPr lang="en-US" dirty="0"/>
          </a:p>
        </p:txBody>
      </p:sp>
      <p:sp>
        <p:nvSpPr>
          <p:cNvPr id="4" name="Slide Number Placeholder 3"/>
          <p:cNvSpPr>
            <a:spLocks noGrp="1"/>
          </p:cNvSpPr>
          <p:nvPr>
            <p:ph type="sldNum" sz="quarter" idx="5"/>
          </p:nvPr>
        </p:nvSpPr>
        <p:spPr/>
        <p:txBody>
          <a:bodyPr/>
          <a:lstStyle/>
          <a:p>
            <a:fld id="{9C5BD614-2976-4A49-8F77-402D92B5A506}" type="slidenum">
              <a:rPr lang="en-US" smtClean="0"/>
              <a:t>17</a:t>
            </a:fld>
            <a:endParaRPr lang="en-US" dirty="0"/>
          </a:p>
        </p:txBody>
      </p:sp>
    </p:spTree>
    <p:extLst>
      <p:ext uri="{BB962C8B-B14F-4D97-AF65-F5344CB8AC3E}">
        <p14:creationId xmlns:p14="http://schemas.microsoft.com/office/powerpoint/2010/main" val="243747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A76A8-793F-8D45-977D-42796A618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1E994-1890-BE0F-2950-7F6C8038D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1A1E9-1743-22C2-698C-A478E9EB0836}"/>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900" dirty="0"/>
              <a:t>     Ideally break into small groups if you have more than 6 or 7 team members; assign one person to share the discussion when you regroup as a larger team. Ask the team members to review the document, </a:t>
            </a:r>
            <a:r>
              <a:rPr lang="en-US" sz="900" b="1" i="1" dirty="0"/>
              <a:t>Inclusive Actions Your Team Can Take</a:t>
            </a:r>
            <a:r>
              <a:rPr lang="en-US" sz="900" dirty="0"/>
              <a:t>, and consider how the suggestions under each of the dimensions could be applied to enable greater collaboration among the team.</a:t>
            </a:r>
            <a:endParaRPr lang="en-US" sz="1000" dirty="0"/>
          </a:p>
          <a:p>
            <a:endParaRPr lang="en-IN" dirty="0"/>
          </a:p>
        </p:txBody>
      </p:sp>
      <p:sp>
        <p:nvSpPr>
          <p:cNvPr id="4" name="Slide Number Placeholder 3">
            <a:extLst>
              <a:ext uri="{FF2B5EF4-FFF2-40B4-BE49-F238E27FC236}">
                <a16:creationId xmlns:a16="http://schemas.microsoft.com/office/drawing/2014/main" id="{9BD52FEB-6780-766A-57FA-6AD1FCDB10F5}"/>
              </a:ext>
            </a:extLst>
          </p:cNvPr>
          <p:cNvSpPr>
            <a:spLocks noGrp="1"/>
          </p:cNvSpPr>
          <p:nvPr>
            <p:ph type="sldNum" sz="quarter" idx="5"/>
          </p:nvPr>
        </p:nvSpPr>
        <p:spPr/>
        <p:txBody>
          <a:bodyPr/>
          <a:lstStyle/>
          <a:p>
            <a:fld id="{9C5BD614-2976-4A49-8F77-402D92B5A506}" type="slidenum">
              <a:rPr lang="en-US" smtClean="0"/>
              <a:t>18</a:t>
            </a:fld>
            <a:endParaRPr lang="en-US" dirty="0"/>
          </a:p>
        </p:txBody>
      </p:sp>
    </p:spTree>
    <p:extLst>
      <p:ext uri="{BB962C8B-B14F-4D97-AF65-F5344CB8AC3E}">
        <p14:creationId xmlns:p14="http://schemas.microsoft.com/office/powerpoint/2010/main" val="1245924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58143-2293-2102-FC80-C03F96191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9F69E-CD8B-0830-4AD9-611D9E5FD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255F4-119D-DEDD-4FAE-8FAF19F6A4B8}"/>
              </a:ext>
            </a:extLst>
          </p:cNvPr>
          <p:cNvSpPr>
            <a:spLocks noGrp="1"/>
          </p:cNvSpPr>
          <p:nvPr>
            <p:ph type="body" idx="1"/>
          </p:nvPr>
        </p:nvSpPr>
        <p:spPr/>
        <p:txBody>
          <a:bodyPr/>
          <a:lstStyle/>
          <a:p>
            <a:pPr marL="0" marR="0" indent="0">
              <a:lnSpc>
                <a:spcPct val="115000"/>
              </a:lnSpc>
              <a:spcBef>
                <a:spcPts val="600"/>
              </a:spcBef>
              <a:spcAft>
                <a:spcPts val="800"/>
              </a:spcAft>
              <a:buFont typeface="Courier New" panose="02070309020205020404" pitchFamily="49" charset="0"/>
              <a:buNone/>
            </a:pPr>
            <a:r>
              <a:rPr lang="en-US" sz="900" i="0" kern="100" dirty="0">
                <a:effectLst/>
                <a:latin typeface="Arial" panose="020B0604020202020204" pitchFamily="34" charset="0"/>
                <a:ea typeface="Aptos" panose="020B0004020202020204" pitchFamily="34" charset="0"/>
                <a:cs typeface="Arial" panose="020B0604020202020204" pitchFamily="34" charset="0"/>
              </a:rPr>
              <a:t>Again, remind the team that there is no “right” or “wrong” place to be on these dimensions and that having diverse styles can be useful in avoiding ‘group think’ and ensuring the team isn’t overlooking issues that may be critical for other stakeholders.</a:t>
            </a:r>
          </a:p>
          <a:p>
            <a:pPr marL="0" marR="0" lvl="0" indent="0" algn="l" defTabSz="914400" rtl="0" eaLnBrk="1" fontAlgn="auto" latinLnBrk="0" hangingPunct="1">
              <a:lnSpc>
                <a:spcPct val="115000"/>
              </a:lnSpc>
              <a:spcBef>
                <a:spcPts val="600"/>
              </a:spcBef>
              <a:spcAft>
                <a:spcPts val="800"/>
              </a:spcAft>
              <a:buClr>
                <a:srgbClr val="000000"/>
              </a:buClr>
              <a:buSzPts val="1400"/>
              <a:buFont typeface="Courier New" panose="02070309020205020404" pitchFamily="49" charset="0"/>
              <a:buNone/>
              <a:tabLst/>
              <a:defRPr/>
            </a:pPr>
            <a:r>
              <a:rPr lang="en-US" sz="900" i="0" kern="100" dirty="0">
                <a:effectLst/>
                <a:latin typeface="Arial" panose="020B0604020202020204" pitchFamily="34" charset="0"/>
                <a:ea typeface="Aptos" panose="020B0004020202020204" pitchFamily="34" charset="0"/>
                <a:cs typeface="Arial" panose="020B0604020202020204" pitchFamily="34" charset="0"/>
              </a:rPr>
              <a:t>Continue having the team use </a:t>
            </a:r>
            <a:r>
              <a:rPr lang="en-US" sz="900" dirty="0"/>
              <a:t>the document, </a:t>
            </a:r>
            <a:r>
              <a:rPr lang="en-US" sz="900" b="1" i="1" dirty="0"/>
              <a:t>Inclusive Actions Your Team Can Take</a:t>
            </a:r>
            <a:r>
              <a:rPr lang="en-US" sz="900" dirty="0"/>
              <a:t>, and consider how the suggestions under each of the dimensions could be applied to enable greater collaboration among the team.</a:t>
            </a:r>
            <a:endParaRPr lang="en-US" sz="1000" dirty="0"/>
          </a:p>
          <a:p>
            <a:pPr marL="0" marR="0" indent="0">
              <a:lnSpc>
                <a:spcPct val="115000"/>
              </a:lnSpc>
              <a:spcBef>
                <a:spcPts val="600"/>
              </a:spcBef>
              <a:spcAft>
                <a:spcPts val="800"/>
              </a:spcAft>
              <a:buFont typeface="Courier New" panose="02070309020205020404" pitchFamily="49" charset="0"/>
              <a:buNone/>
            </a:pPr>
            <a:r>
              <a:rPr lang="en-US" sz="900" i="0" kern="100" dirty="0">
                <a:effectLst/>
                <a:latin typeface="Arial" panose="020B0604020202020204" pitchFamily="34" charset="0"/>
                <a:ea typeface="Aptos" panose="020B0004020202020204" pitchFamily="34" charset="0"/>
                <a:cs typeface="Arial" panose="020B0604020202020204" pitchFamily="34" charset="0"/>
              </a:rPr>
              <a:t>As a reminder, you can also review the </a:t>
            </a:r>
            <a:r>
              <a:rPr lang="en-US" sz="900" b="1" i="0" kern="100" dirty="0">
                <a:effectLst/>
                <a:latin typeface="Arial" panose="020B0604020202020204" pitchFamily="34" charset="0"/>
                <a:ea typeface="Aptos" panose="020B0004020202020204" pitchFamily="34" charset="0"/>
                <a:cs typeface="Arial" panose="020B0604020202020204" pitchFamily="34" charset="0"/>
              </a:rPr>
              <a:t>GlobeSmart Profile FAQ </a:t>
            </a:r>
            <a:r>
              <a:rPr lang="en-US" sz="900" i="0" kern="100" dirty="0">
                <a:effectLst/>
                <a:latin typeface="Arial" panose="020B0604020202020204" pitchFamily="34" charset="0"/>
                <a:ea typeface="Aptos" panose="020B0004020202020204" pitchFamily="34" charset="0"/>
                <a:cs typeface="Arial" panose="020B0604020202020204" pitchFamily="34" charset="0"/>
              </a:rPr>
              <a:t>for answers to many questions about the Profile (it’s in the Teams Toolkit under the Resources section), and sample the advice offered in the </a:t>
            </a:r>
            <a:r>
              <a:rPr lang="en-US" sz="900" b="1" i="0" kern="100" dirty="0">
                <a:effectLst/>
                <a:latin typeface="Arial" panose="020B0604020202020204" pitchFamily="34" charset="0"/>
                <a:ea typeface="Aptos" panose="020B0004020202020204" pitchFamily="34" charset="0"/>
                <a:cs typeface="Arial" panose="020B0604020202020204" pitchFamily="34" charset="0"/>
              </a:rPr>
              <a:t>Video Library </a:t>
            </a:r>
            <a:r>
              <a:rPr lang="en-US" sz="900" i="0" kern="100" dirty="0">
                <a:effectLst/>
                <a:latin typeface="Arial" panose="020B0604020202020204" pitchFamily="34" charset="0"/>
                <a:ea typeface="Aptos" panose="020B0004020202020204" pitchFamily="34" charset="0"/>
                <a:cs typeface="Arial" panose="020B0604020202020204" pitchFamily="34" charset="0"/>
              </a:rPr>
              <a:t>section of the Teams Toolkit.</a:t>
            </a:r>
          </a:p>
          <a:p>
            <a:endParaRPr lang="en-IN" dirty="0"/>
          </a:p>
        </p:txBody>
      </p:sp>
      <p:sp>
        <p:nvSpPr>
          <p:cNvPr id="4" name="Slide Number Placeholder 3">
            <a:extLst>
              <a:ext uri="{FF2B5EF4-FFF2-40B4-BE49-F238E27FC236}">
                <a16:creationId xmlns:a16="http://schemas.microsoft.com/office/drawing/2014/main" id="{9C61D08B-C9C1-6235-EC03-73E6BD00C48D}"/>
              </a:ext>
            </a:extLst>
          </p:cNvPr>
          <p:cNvSpPr>
            <a:spLocks noGrp="1"/>
          </p:cNvSpPr>
          <p:nvPr>
            <p:ph type="sldNum" sz="quarter" idx="5"/>
          </p:nvPr>
        </p:nvSpPr>
        <p:spPr/>
        <p:txBody>
          <a:bodyPr/>
          <a:lstStyle/>
          <a:p>
            <a:fld id="{9C5BD614-2976-4A49-8F77-402D92B5A506}" type="slidenum">
              <a:rPr lang="en-US" smtClean="0"/>
              <a:t>19</a:t>
            </a:fld>
            <a:endParaRPr lang="en-US" dirty="0"/>
          </a:p>
        </p:txBody>
      </p:sp>
    </p:spTree>
    <p:extLst>
      <p:ext uri="{BB962C8B-B14F-4D97-AF65-F5344CB8AC3E}">
        <p14:creationId xmlns:p14="http://schemas.microsoft.com/office/powerpoint/2010/main" val="393630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1DDD4-ACDE-F8A9-399B-0F003DD6DF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E997B6-CAC7-5CEA-D994-718538F0B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D66D0-528B-A455-D654-F4BB7928D4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74B271-C705-6772-397F-6146D9ED25D2}"/>
              </a:ext>
            </a:extLst>
          </p:cNvPr>
          <p:cNvSpPr>
            <a:spLocks noGrp="1"/>
          </p:cNvSpPr>
          <p:nvPr>
            <p:ph type="sldNum" sz="quarter" idx="5"/>
          </p:nvPr>
        </p:nvSpPr>
        <p:spPr/>
        <p:txBody>
          <a:bodyPr/>
          <a:lstStyle/>
          <a:p>
            <a:fld id="{9C5BD614-2976-4A49-8F77-402D92B5A506}" type="slidenum">
              <a:rPr lang="en-US" smtClean="0"/>
              <a:t>2</a:t>
            </a:fld>
            <a:endParaRPr lang="en-US" dirty="0"/>
          </a:p>
        </p:txBody>
      </p:sp>
    </p:spTree>
    <p:extLst>
      <p:ext uri="{BB962C8B-B14F-4D97-AF65-F5344CB8AC3E}">
        <p14:creationId xmlns:p14="http://schemas.microsoft.com/office/powerpoint/2010/main" val="248634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this discussion in small groups or as a full team, depending on the size of your team.</a:t>
            </a:r>
          </a:p>
        </p:txBody>
      </p:sp>
      <p:sp>
        <p:nvSpPr>
          <p:cNvPr id="4" name="Slide Number Placeholder 3"/>
          <p:cNvSpPr>
            <a:spLocks noGrp="1"/>
          </p:cNvSpPr>
          <p:nvPr>
            <p:ph type="sldNum" sz="quarter" idx="5"/>
          </p:nvPr>
        </p:nvSpPr>
        <p:spPr/>
        <p:txBody>
          <a:bodyPr/>
          <a:lstStyle/>
          <a:p>
            <a:fld id="{9C5BD614-2976-4A49-8F77-402D92B5A506}" type="slidenum">
              <a:rPr lang="en-US" smtClean="0"/>
              <a:t>21</a:t>
            </a:fld>
            <a:endParaRPr lang="en-US" dirty="0"/>
          </a:p>
        </p:txBody>
      </p:sp>
    </p:spTree>
    <p:extLst>
      <p:ext uri="{BB962C8B-B14F-4D97-AF65-F5344CB8AC3E}">
        <p14:creationId xmlns:p14="http://schemas.microsoft.com/office/powerpoint/2010/main" val="193384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Courier New" panose="02070309020205020404" pitchFamily="49" charset="0"/>
              <a:buNone/>
            </a:pPr>
            <a:r>
              <a:rPr lang="en-US" dirty="0"/>
              <a:t>Have the team members reflect on the session and ask them, either individually or collectively, what they are willing to do to enhance collaboration on the team:</a:t>
            </a:r>
          </a:p>
          <a:p>
            <a:pPr marL="228600" indent="0">
              <a:buFont typeface="Courier New" panose="02070309020205020404" pitchFamily="49" charset="0"/>
              <a:buNone/>
            </a:pPr>
            <a:endParaRPr lang="en-US" dirty="0"/>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What will you start doing?</a:t>
            </a:r>
          </a:p>
          <a:p>
            <a:pPr marL="400050" indent="-171450">
              <a:buFont typeface="Arial" panose="020B0604020202020204" pitchFamily="34" charset="0"/>
              <a:buChar char="•"/>
            </a:pPr>
            <a:r>
              <a:rPr lang="en-US" dirty="0"/>
              <a:t>What will you stop doing, or do less of?</a:t>
            </a:r>
          </a:p>
          <a:p>
            <a:pPr marL="400050" indent="-171450">
              <a:buFont typeface="Arial" panose="020B0604020202020204" pitchFamily="34" charset="0"/>
              <a:buChar char="•"/>
            </a:pPr>
            <a:r>
              <a:rPr lang="en-US" dirty="0"/>
              <a:t>What will you continue doing, or do more of?</a:t>
            </a:r>
          </a:p>
          <a:p>
            <a:endParaRPr lang="en-US" dirty="0"/>
          </a:p>
        </p:txBody>
      </p:sp>
      <p:sp>
        <p:nvSpPr>
          <p:cNvPr id="4" name="Slide Number Placeholder 3"/>
          <p:cNvSpPr>
            <a:spLocks noGrp="1"/>
          </p:cNvSpPr>
          <p:nvPr>
            <p:ph type="sldNum" sz="quarter" idx="5"/>
          </p:nvPr>
        </p:nvSpPr>
        <p:spPr/>
        <p:txBody>
          <a:bodyPr/>
          <a:lstStyle/>
          <a:p>
            <a:fld id="{9C5BD614-2976-4A49-8F77-402D92B5A506}" type="slidenum">
              <a:rPr lang="en-US" smtClean="0"/>
              <a:t>22</a:t>
            </a:fld>
            <a:endParaRPr lang="en-US" dirty="0"/>
          </a:p>
        </p:txBody>
      </p:sp>
    </p:spTree>
    <p:extLst>
      <p:ext uri="{BB962C8B-B14F-4D97-AF65-F5344CB8AC3E}">
        <p14:creationId xmlns:p14="http://schemas.microsoft.com/office/powerpoint/2010/main" val="2449283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this slide during your session if you find it useful. You will find a helpful explanation in this short video: https://</a:t>
            </a:r>
            <a:r>
              <a:rPr lang="en-US" dirty="0" err="1"/>
              <a:t>fast.wistia.com</a:t>
            </a:r>
            <a:r>
              <a:rPr lang="en-US" dirty="0"/>
              <a:t>/embed/channel/q6ojmgk3eu?wchannelid=q6ojmgk3eu&amp;wmediaid=q05k9wrayy</a:t>
            </a:r>
          </a:p>
        </p:txBody>
      </p:sp>
      <p:sp>
        <p:nvSpPr>
          <p:cNvPr id="4" name="Slide Number Placeholder 3"/>
          <p:cNvSpPr>
            <a:spLocks noGrp="1"/>
          </p:cNvSpPr>
          <p:nvPr>
            <p:ph type="sldNum" sz="quarter" idx="5"/>
          </p:nvPr>
        </p:nvSpPr>
        <p:spPr/>
        <p:txBody>
          <a:bodyPr/>
          <a:lstStyle/>
          <a:p>
            <a:fld id="{9C5BD614-2976-4A49-8F77-402D92B5A506}" type="slidenum">
              <a:rPr lang="en-US" smtClean="0"/>
              <a:t>24</a:t>
            </a:fld>
            <a:endParaRPr lang="en-US" dirty="0"/>
          </a:p>
        </p:txBody>
      </p:sp>
    </p:spTree>
    <p:extLst>
      <p:ext uri="{BB962C8B-B14F-4D97-AF65-F5344CB8AC3E}">
        <p14:creationId xmlns:p14="http://schemas.microsoft.com/office/powerpoint/2010/main" val="1395381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77666-7CA5-3B46-A7AE-6F10ABCA5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5596A-D5BA-D6F8-D42D-CBA1942C46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9077E6-621D-A366-A027-4A6C3964A05B}"/>
              </a:ext>
            </a:extLst>
          </p:cNvPr>
          <p:cNvSpPr>
            <a:spLocks noGrp="1"/>
          </p:cNvSpPr>
          <p:nvPr>
            <p:ph type="body" idx="1"/>
          </p:nvPr>
        </p:nvSpPr>
        <p:spPr/>
        <p:txBody>
          <a:bodyPr/>
          <a:lstStyle/>
          <a:p>
            <a:endParaRPr lang="da-DK" dirty="0"/>
          </a:p>
          <a:p>
            <a:endParaRPr lang="en-IN" dirty="0"/>
          </a:p>
        </p:txBody>
      </p:sp>
      <p:sp>
        <p:nvSpPr>
          <p:cNvPr id="4" name="Slide Number Placeholder 3">
            <a:extLst>
              <a:ext uri="{FF2B5EF4-FFF2-40B4-BE49-F238E27FC236}">
                <a16:creationId xmlns:a16="http://schemas.microsoft.com/office/drawing/2014/main" id="{5372334B-949C-D519-A334-04A0EE424FC3}"/>
              </a:ext>
            </a:extLst>
          </p:cNvPr>
          <p:cNvSpPr>
            <a:spLocks noGrp="1"/>
          </p:cNvSpPr>
          <p:nvPr>
            <p:ph type="sldNum" sz="quarter" idx="5"/>
          </p:nvPr>
        </p:nvSpPr>
        <p:spPr/>
        <p:txBody>
          <a:bodyPr/>
          <a:lstStyle/>
          <a:p>
            <a:fld id="{9C5BD614-2976-4A49-8F77-402D92B5A506}" type="slidenum">
              <a:rPr lang="en-US" smtClean="0"/>
              <a:t>25</a:t>
            </a:fld>
            <a:endParaRPr lang="en-US" dirty="0"/>
          </a:p>
        </p:txBody>
      </p:sp>
    </p:spTree>
    <p:extLst>
      <p:ext uri="{BB962C8B-B14F-4D97-AF65-F5344CB8AC3E}">
        <p14:creationId xmlns:p14="http://schemas.microsoft.com/office/powerpoint/2010/main" val="1386025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7E5A8-611E-CDB0-97B8-D6623E208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CEF9F-6691-3D1D-77E7-96C933704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8E84D-A28E-EF4F-0116-AF2BF07C92F8}"/>
              </a:ext>
            </a:extLst>
          </p:cNvPr>
          <p:cNvSpPr>
            <a:spLocks noGrp="1"/>
          </p:cNvSpPr>
          <p:nvPr>
            <p:ph type="body" idx="1"/>
          </p:nvPr>
        </p:nvSpPr>
        <p:spPr/>
        <p:txBody>
          <a:bodyPr/>
          <a:lstStyle/>
          <a:p>
            <a:endParaRPr lang="da-DK" dirty="0"/>
          </a:p>
          <a:p>
            <a:endParaRPr lang="en-IN" dirty="0"/>
          </a:p>
        </p:txBody>
      </p:sp>
      <p:sp>
        <p:nvSpPr>
          <p:cNvPr id="4" name="Slide Number Placeholder 3">
            <a:extLst>
              <a:ext uri="{FF2B5EF4-FFF2-40B4-BE49-F238E27FC236}">
                <a16:creationId xmlns:a16="http://schemas.microsoft.com/office/drawing/2014/main" id="{4A145EF2-6DFE-2557-B10C-7F95C6DED620}"/>
              </a:ext>
            </a:extLst>
          </p:cNvPr>
          <p:cNvSpPr>
            <a:spLocks noGrp="1"/>
          </p:cNvSpPr>
          <p:nvPr>
            <p:ph type="sldNum" sz="quarter" idx="5"/>
          </p:nvPr>
        </p:nvSpPr>
        <p:spPr/>
        <p:txBody>
          <a:bodyPr/>
          <a:lstStyle/>
          <a:p>
            <a:fld id="{9C5BD614-2976-4A49-8F77-402D92B5A506}" type="slidenum">
              <a:rPr lang="en-US" smtClean="0"/>
              <a:t>26</a:t>
            </a:fld>
            <a:endParaRPr lang="en-US" dirty="0"/>
          </a:p>
        </p:txBody>
      </p:sp>
    </p:spTree>
    <p:extLst>
      <p:ext uri="{BB962C8B-B14F-4D97-AF65-F5344CB8AC3E}">
        <p14:creationId xmlns:p14="http://schemas.microsoft.com/office/powerpoint/2010/main" val="4195299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500" baseline="0" dirty="0"/>
          </a:p>
        </p:txBody>
      </p:sp>
      <p:sp>
        <p:nvSpPr>
          <p:cNvPr id="4" name="Slide Number Placeholder 3"/>
          <p:cNvSpPr>
            <a:spLocks noGrp="1"/>
          </p:cNvSpPr>
          <p:nvPr>
            <p:ph type="sldNum" sz="quarter" idx="5"/>
          </p:nvPr>
        </p:nvSpPr>
        <p:spPr/>
        <p:txBody>
          <a:bodyPr/>
          <a:lstStyle/>
          <a:p>
            <a:fld id="{9C5BD614-2976-4A49-8F77-402D92B5A506}" type="slidenum">
              <a:rPr lang="en-US" smtClean="0"/>
              <a:t>3</a:t>
            </a:fld>
            <a:endParaRPr lang="en-US" dirty="0"/>
          </a:p>
        </p:txBody>
      </p:sp>
    </p:spTree>
    <p:extLst>
      <p:ext uri="{BB962C8B-B14F-4D97-AF65-F5344CB8AC3E}">
        <p14:creationId xmlns:p14="http://schemas.microsoft.com/office/powerpoint/2010/main" val="74906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team which of these challenges they face.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11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Courier New" panose="02070309020205020404" pitchFamily="49" charset="0"/>
              <a:buNone/>
            </a:pPr>
            <a:r>
              <a:rPr lang="en-US" dirty="0"/>
              <a:t>We all see the world through the lens of our own culture. The lens is created from our attitudes, assumptions, beliefs and values. This not only drives and shapes our behavior, but it colors the way we see other’s behaviors. In order to understand why others do things the way that they do, we need to understand the attitudes, assumptions, beliefs and values that are driving their behavior, and not assume those drivers are the same as ours.</a:t>
            </a:r>
          </a:p>
        </p:txBody>
      </p:sp>
      <p:sp>
        <p:nvSpPr>
          <p:cNvPr id="4" name="Slide Number Placeholder 3"/>
          <p:cNvSpPr>
            <a:spLocks noGrp="1"/>
          </p:cNvSpPr>
          <p:nvPr>
            <p:ph type="sldNum" sz="quarter" idx="5"/>
          </p:nvPr>
        </p:nvSpPr>
        <p:spPr/>
        <p:txBody>
          <a:bodyPr/>
          <a:lstStyle/>
          <a:p>
            <a:fld id="{9C5BD614-2976-4A49-8F77-402D92B5A506}" type="slidenum">
              <a:rPr lang="en-US" smtClean="0"/>
              <a:t>5</a:t>
            </a:fld>
            <a:endParaRPr lang="en-US" dirty="0"/>
          </a:p>
        </p:txBody>
      </p:sp>
    </p:spTree>
    <p:extLst>
      <p:ext uri="{BB962C8B-B14F-4D97-AF65-F5344CB8AC3E}">
        <p14:creationId xmlns:p14="http://schemas.microsoft.com/office/powerpoint/2010/main" val="170318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dirty="0"/>
              <a:t>It’s useful to distinguish between Stereotypes and Generalizations. </a:t>
            </a:r>
          </a:p>
          <a:p>
            <a:pPr marL="228600" indent="0">
              <a:buFont typeface="Arial" panose="020B0604020202020204" pitchFamily="34" charset="0"/>
              <a:buNone/>
            </a:pPr>
            <a:r>
              <a:rPr lang="en-US" dirty="0"/>
              <a:t>Stereotypes are fixed and oversimplified opinions or judgments. When we stereotype, we use words like Always, Never, All, Noon, Either/Or, etc. We do not allow new information to enter our minds that might alter our views.</a:t>
            </a:r>
          </a:p>
          <a:p>
            <a:pPr marL="228600" indent="0">
              <a:buFont typeface="Arial" panose="020B0604020202020204" pitchFamily="34" charset="0"/>
              <a:buNone/>
            </a:pPr>
            <a:r>
              <a:rPr lang="en-US" dirty="0"/>
              <a:t>Generalizations, on the other hand, are general statements or ideas supported by research. When we generalize, we use words like Most, Many, Some, Usually, Typically, Generally, etc. We constantly seek out and accept new information, and we adjust our views as needed, based on new information.</a:t>
            </a:r>
          </a:p>
          <a:p>
            <a:pPr marL="228600" indent="0">
              <a:buFont typeface="Arial" panose="020B0604020202020204" pitchFamily="34" charset="0"/>
              <a:buNone/>
            </a:pPr>
            <a:r>
              <a:rPr lang="en-US" dirty="0"/>
              <a:t>The GlobeSmart Profile is based on generalizations about culture and work styles; we always seek to avoid stereotyping.</a:t>
            </a:r>
          </a:p>
          <a:p>
            <a:endParaRPr lang="en-US" dirty="0"/>
          </a:p>
        </p:txBody>
      </p:sp>
      <p:sp>
        <p:nvSpPr>
          <p:cNvPr id="4" name="Slide Number Placeholder 3"/>
          <p:cNvSpPr>
            <a:spLocks noGrp="1"/>
          </p:cNvSpPr>
          <p:nvPr>
            <p:ph type="sldNum" sz="quarter" idx="5"/>
          </p:nvPr>
        </p:nvSpPr>
        <p:spPr/>
        <p:txBody>
          <a:bodyPr/>
          <a:lstStyle/>
          <a:p>
            <a:fld id="{9C5BD614-2976-4A49-8F77-402D92B5A506}" type="slidenum">
              <a:rPr lang="en-US" smtClean="0"/>
              <a:t>6</a:t>
            </a:fld>
            <a:endParaRPr lang="en-US" dirty="0"/>
          </a:p>
        </p:txBody>
      </p:sp>
    </p:spTree>
    <p:extLst>
      <p:ext uri="{BB962C8B-B14F-4D97-AF65-F5344CB8AC3E}">
        <p14:creationId xmlns:p14="http://schemas.microsoft.com/office/powerpoint/2010/main" val="3323328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IN" dirty="0"/>
              <a:t>Our preferred work styles are made up of many factors, as is shown on this slide. There’s no ‘right’ or ‘wrong’ style, but it is useful to understand our own styles as well as the styles of the people with whom we are working if we want to be able to collaborate effectively with them. This is how the GlobeSmart Profile can help. It helps us understand our own preferred styles, and then allows us to compare with the preferred styles of others, generating advice on how we can adapt our styles as needed to be more effective.</a:t>
            </a:r>
          </a:p>
        </p:txBody>
      </p:sp>
      <p:sp>
        <p:nvSpPr>
          <p:cNvPr id="4" name="Slide Number Placeholder 3"/>
          <p:cNvSpPr>
            <a:spLocks noGrp="1"/>
          </p:cNvSpPr>
          <p:nvPr>
            <p:ph type="sldNum" sz="quarter" idx="5"/>
          </p:nvPr>
        </p:nvSpPr>
        <p:spPr/>
        <p:txBody>
          <a:bodyPr/>
          <a:lstStyle/>
          <a:p>
            <a:fld id="{9C5BD614-2976-4A49-8F77-402D92B5A506}" type="slidenum">
              <a:rPr lang="en-US" smtClean="0"/>
              <a:t>7</a:t>
            </a:fld>
            <a:endParaRPr lang="en-US" dirty="0"/>
          </a:p>
        </p:txBody>
      </p:sp>
    </p:spTree>
    <p:extLst>
      <p:ext uri="{BB962C8B-B14F-4D97-AF65-F5344CB8AC3E}">
        <p14:creationId xmlns:p14="http://schemas.microsoft.com/office/powerpoint/2010/main" val="899910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sz="1400" dirty="0"/>
              <a:t>Be sure to point out to your team that the GlobeSmart Profile dimensions are all on a continuum; there is no ‘right’ or ‘wrong’ or ‘better’ or ‘worse’ style. One’s placement on the dimensions is not a predictor of success. The purpose of the GlobeSmart Profile is simply to see how our tendencies – our preferred styles - are similar or different from each other, and when they’re different, to learn how we can collaborate most effectively.</a:t>
            </a:r>
          </a:p>
          <a:p>
            <a:pPr marL="0" lvl="0" indent="0" algn="l" rtl="0">
              <a:lnSpc>
                <a:spcPct val="100000"/>
              </a:lnSpc>
              <a:spcBef>
                <a:spcPts val="0"/>
              </a:spcBef>
              <a:spcAft>
                <a:spcPts val="0"/>
              </a:spcAft>
              <a:buSzPts val="1400"/>
              <a:buNone/>
            </a:pPr>
            <a:endParaRPr lang="en-US" sz="1400" baseline="0" dirty="0"/>
          </a:p>
          <a:p>
            <a:endParaRPr lang="en-IN" dirty="0"/>
          </a:p>
        </p:txBody>
      </p:sp>
      <p:sp>
        <p:nvSpPr>
          <p:cNvPr id="4" name="Slide Number Placeholder 3"/>
          <p:cNvSpPr>
            <a:spLocks noGrp="1"/>
          </p:cNvSpPr>
          <p:nvPr>
            <p:ph type="sldNum" sz="quarter" idx="5"/>
          </p:nvPr>
        </p:nvSpPr>
        <p:spPr/>
        <p:txBody>
          <a:bodyPr/>
          <a:lstStyle/>
          <a:p>
            <a:fld id="{9C5BD614-2976-4A49-8F77-402D92B5A506}" type="slidenum">
              <a:rPr lang="en-US" smtClean="0"/>
              <a:t>8</a:t>
            </a:fld>
            <a:endParaRPr lang="en-US" dirty="0"/>
          </a:p>
        </p:txBody>
      </p:sp>
    </p:spTree>
    <p:extLst>
      <p:ext uri="{BB962C8B-B14F-4D97-AF65-F5344CB8AC3E}">
        <p14:creationId xmlns:p14="http://schemas.microsoft.com/office/powerpoint/2010/main" val="4107722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dirty="0"/>
              <a:t>Be sure to point out to your team that the GlobeSmart Profile dimensions are all on a continuum; there is no ‘right’ or ‘wrong’ or ‘better’ or ‘worse’ style. One’s placement on the dimensions is not a predictor of success. The purpose of the GlobeSmart Profile is simply to see how our tendencies – our preferred styles - are similar or different from each other, and when they’re different, to learn how we can collaborate most effectively.</a:t>
            </a:r>
          </a:p>
        </p:txBody>
      </p:sp>
      <p:sp>
        <p:nvSpPr>
          <p:cNvPr id="4" name="Slide Number Placeholder 3"/>
          <p:cNvSpPr>
            <a:spLocks noGrp="1"/>
          </p:cNvSpPr>
          <p:nvPr>
            <p:ph type="sldNum" sz="quarter" idx="5"/>
          </p:nvPr>
        </p:nvSpPr>
        <p:spPr/>
        <p:txBody>
          <a:bodyPr/>
          <a:lstStyle/>
          <a:p>
            <a:fld id="{D13C9A04-18E9-4EEA-923B-33E987CB381A}" type="slidenum">
              <a:rPr lang="en-US" smtClean="0"/>
              <a:pPr/>
              <a:t>9</a:t>
            </a:fld>
            <a:endParaRPr lang="en-US" dirty="0"/>
          </a:p>
        </p:txBody>
      </p:sp>
    </p:spTree>
    <p:extLst>
      <p:ext uri="{BB962C8B-B14F-4D97-AF65-F5344CB8AC3E}">
        <p14:creationId xmlns:p14="http://schemas.microsoft.com/office/powerpoint/2010/main" val="2386954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Cover">
  <p:cSld name="3_Cover">
    <p:bg>
      <p:bgPr>
        <a:solidFill>
          <a:schemeClr val="dk1"/>
        </a:solidFill>
        <a:effectLst/>
      </p:bgPr>
    </p:bg>
    <p:spTree>
      <p:nvGrpSpPr>
        <p:cNvPr id="1" name="Shape 31"/>
        <p:cNvGrpSpPr/>
        <p:nvPr/>
      </p:nvGrpSpPr>
      <p:grpSpPr>
        <a:xfrm>
          <a:off x="0" y="0"/>
          <a:ext cx="0" cy="0"/>
          <a:chOff x="0" y="0"/>
          <a:chExt cx="0" cy="0"/>
        </a:xfrm>
      </p:grpSpPr>
      <p:sp>
        <p:nvSpPr>
          <p:cNvPr id="32" name="Google Shape;32;p10"/>
          <p:cNvSpPr txBox="1">
            <a:spLocks noGrp="1"/>
          </p:cNvSpPr>
          <p:nvPr>
            <p:ph type="ctrTitle"/>
          </p:nvPr>
        </p:nvSpPr>
        <p:spPr>
          <a:xfrm>
            <a:off x="433388" y="980829"/>
            <a:ext cx="3366135" cy="179070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Clr>
                <a:schemeClr val="lt2"/>
              </a:buClr>
              <a:buSzPts val="4400"/>
              <a:buFont typeface="Times New Roman"/>
              <a:buNone/>
              <a:defRPr sz="4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0"/>
          <p:cNvSpPr txBox="1">
            <a:spLocks noGrp="1"/>
          </p:cNvSpPr>
          <p:nvPr>
            <p:ph type="dt" idx="10"/>
          </p:nvPr>
        </p:nvSpPr>
        <p:spPr>
          <a:xfrm>
            <a:off x="434000" y="4699820"/>
            <a:ext cx="1428750" cy="13080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85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1349"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49"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49"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49"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49"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49"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49"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49" b="0" i="0" u="none" strike="noStrike" cap="none">
                <a:solidFill>
                  <a:schemeClr val="dk1"/>
                </a:solidFill>
                <a:latin typeface="Arial"/>
                <a:ea typeface="Arial"/>
                <a:cs typeface="Arial"/>
                <a:sym typeface="Arial"/>
              </a:defRPr>
            </a:lvl9pPr>
          </a:lstStyle>
          <a:p>
            <a:endParaRPr/>
          </a:p>
        </p:txBody>
      </p:sp>
      <p:pic>
        <p:nvPicPr>
          <p:cNvPr id="34" name="Google Shape;34;p10"/>
          <p:cNvPicPr preferRelativeResize="0"/>
          <p:nvPr/>
        </p:nvPicPr>
        <p:blipFill rotWithShape="1">
          <a:blip r:embed="rId2">
            <a:alphaModFix/>
          </a:blip>
          <a:srcRect/>
          <a:stretch/>
        </p:blipFill>
        <p:spPr>
          <a:xfrm>
            <a:off x="308842" y="145835"/>
            <a:ext cx="1090422" cy="527480"/>
          </a:xfrm>
          <a:prstGeom prst="rect">
            <a:avLst/>
          </a:prstGeom>
          <a:noFill/>
          <a:ln>
            <a:noFill/>
          </a:ln>
        </p:spPr>
      </p:pic>
      <p:pic>
        <p:nvPicPr>
          <p:cNvPr id="35" name="Google Shape;35;p10" descr="A person and person smiling&#10;&#10;Description automatically generated with low confidence"/>
          <p:cNvPicPr preferRelativeResize="0"/>
          <p:nvPr/>
        </p:nvPicPr>
        <p:blipFill rotWithShape="1">
          <a:blip r:embed="rId3">
            <a:alphaModFix/>
          </a:blip>
          <a:srcRect/>
          <a:stretch/>
        </p:blipFill>
        <p:spPr>
          <a:xfrm>
            <a:off x="3150934" y="333375"/>
            <a:ext cx="5676900" cy="44831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30">
          <p15:clr>
            <a:srgbClr val="FBAE40"/>
          </p15:clr>
        </p15:guide>
        <p15:guide id="2" orient="horz" pos="21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acilitator Bio">
  <p:cSld name="Facilitator Bio">
    <p:bg>
      <p:bgPr>
        <a:solidFill>
          <a:schemeClr val="lt2"/>
        </a:solidFill>
        <a:effectLst/>
      </p:bgPr>
    </p:bg>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445770" y="347339"/>
            <a:ext cx="8272934" cy="99417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9"/>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
        <p:nvSpPr>
          <p:cNvPr id="102" name="Google Shape;102;p19"/>
          <p:cNvSpPr txBox="1">
            <a:spLocks noGrp="1"/>
          </p:cNvSpPr>
          <p:nvPr>
            <p:ph type="body" idx="1"/>
          </p:nvPr>
        </p:nvSpPr>
        <p:spPr>
          <a:xfrm>
            <a:off x="2604655" y="1544780"/>
            <a:ext cx="6120245" cy="3138056"/>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1pPr>
            <a:lvl2pPr marL="914400" lvl="1"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2pPr>
            <a:lvl3pPr marL="1371600" lvl="2" indent="-330200" algn="l">
              <a:lnSpc>
                <a:spcPct val="100000"/>
              </a:lnSpc>
              <a:spcBef>
                <a:spcPts val="200"/>
              </a:spcBef>
              <a:spcAft>
                <a:spcPts val="0"/>
              </a:spcAft>
              <a:buClr>
                <a:schemeClr val="dk1"/>
              </a:buClr>
              <a:buSzPts val="1600"/>
              <a:buChar char="•"/>
              <a:defRPr sz="1600">
                <a:latin typeface="Arial"/>
                <a:ea typeface="Arial"/>
                <a:cs typeface="Arial"/>
                <a:sym typeface="Arial"/>
              </a:defRPr>
            </a:lvl3pPr>
            <a:lvl4pPr marL="1828800" lvl="3" indent="-330200" algn="l">
              <a:lnSpc>
                <a:spcPct val="100000"/>
              </a:lnSpc>
              <a:spcBef>
                <a:spcPts val="200"/>
              </a:spcBef>
              <a:spcAft>
                <a:spcPts val="0"/>
              </a:spcAft>
              <a:buClr>
                <a:schemeClr val="dk1"/>
              </a:buClr>
              <a:buSzPts val="1600"/>
              <a:buChar char="•"/>
              <a:defRPr sz="1600">
                <a:latin typeface="Arial"/>
                <a:ea typeface="Arial"/>
                <a:cs typeface="Arial"/>
                <a:sym typeface="Arial"/>
              </a:defRPr>
            </a:lvl4pPr>
            <a:lvl5pPr marL="2286000" lvl="4" indent="-330200" algn="l">
              <a:lnSpc>
                <a:spcPct val="100000"/>
              </a:lnSpc>
              <a:spcBef>
                <a:spcPts val="200"/>
              </a:spcBef>
              <a:spcAft>
                <a:spcPts val="0"/>
              </a:spcAft>
              <a:buClr>
                <a:schemeClr val="dk1"/>
              </a:buClr>
              <a:buSzPts val="1600"/>
              <a:buChar char="•"/>
              <a:defRPr sz="16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3" name="Google Shape;103;p19"/>
          <p:cNvSpPr>
            <a:spLocks noGrp="1"/>
          </p:cNvSpPr>
          <p:nvPr>
            <p:ph type="pic" idx="2"/>
          </p:nvPr>
        </p:nvSpPr>
        <p:spPr>
          <a:xfrm>
            <a:off x="442624" y="1600200"/>
            <a:ext cx="1894176" cy="2043090"/>
          </a:xfrm>
          <a:prstGeom prst="rect">
            <a:avLst/>
          </a:prstGeom>
          <a:noFill/>
          <a:ln>
            <a:noFill/>
          </a:ln>
        </p:spPr>
      </p:sp>
      <p:pic>
        <p:nvPicPr>
          <p:cNvPr id="104" name="Google Shape;104;p19"/>
          <p:cNvPicPr preferRelativeResize="0"/>
          <p:nvPr/>
        </p:nvPicPr>
        <p:blipFill rotWithShape="1">
          <a:blip r:embed="rId2">
            <a:alphaModFix/>
          </a:blip>
          <a:srcRect/>
          <a:stretch/>
        </p:blipFill>
        <p:spPr>
          <a:xfrm>
            <a:off x="379200" y="4855731"/>
            <a:ext cx="276810" cy="255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entered title">
  <p:cSld name="Centered title">
    <p:bg>
      <p:bgPr>
        <a:solidFill>
          <a:schemeClr val="lt2"/>
        </a:solidFill>
        <a:effectLst/>
      </p:bgPr>
    </p:bg>
    <p:spTree>
      <p:nvGrpSpPr>
        <p:cNvPr id="1" name="Shape 105"/>
        <p:cNvGrpSpPr/>
        <p:nvPr/>
      </p:nvGrpSpPr>
      <p:grpSpPr>
        <a:xfrm>
          <a:off x="0" y="0"/>
          <a:ext cx="0" cy="0"/>
          <a:chOff x="0" y="0"/>
          <a:chExt cx="0" cy="0"/>
        </a:xfrm>
      </p:grpSpPr>
      <p:sp>
        <p:nvSpPr>
          <p:cNvPr id="106" name="Google Shape;106;p20"/>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
        <p:nvSpPr>
          <p:cNvPr id="107" name="Google Shape;107;p20"/>
          <p:cNvSpPr txBox="1">
            <a:spLocks noGrp="1"/>
          </p:cNvSpPr>
          <p:nvPr>
            <p:ph type="body" idx="1"/>
          </p:nvPr>
        </p:nvSpPr>
        <p:spPr>
          <a:xfrm>
            <a:off x="433388" y="331677"/>
            <a:ext cx="8293369" cy="1016111"/>
          </a:xfrm>
          <a:prstGeom prst="rect">
            <a:avLst/>
          </a:prstGeom>
          <a:noFill/>
          <a:ln>
            <a:noFill/>
          </a:ln>
        </p:spPr>
        <p:txBody>
          <a:bodyPr spcFirstLastPara="1" wrap="square" lIns="0" tIns="0" rIns="0" bIns="0" anchor="t" anchorCtr="0">
            <a:noAutofit/>
          </a:bodyPr>
          <a:lstStyle>
            <a:lvl1pPr marL="457200" lvl="0" indent="-444500" algn="ctr">
              <a:lnSpc>
                <a:spcPct val="93000"/>
              </a:lnSpc>
              <a:spcBef>
                <a:spcPts val="0"/>
              </a:spcBef>
              <a:spcAft>
                <a:spcPts val="0"/>
              </a:spcAft>
              <a:buClr>
                <a:schemeClr val="dk1"/>
              </a:buClr>
              <a:buSzPts val="3400"/>
              <a:buChar char=" "/>
              <a:defRPr sz="3400"/>
            </a:lvl1pPr>
            <a:lvl2pPr marL="914400" lvl="1" indent="-298450" algn="ctr">
              <a:lnSpc>
                <a:spcPct val="100000"/>
              </a:lnSpc>
              <a:spcBef>
                <a:spcPts val="1200"/>
              </a:spcBef>
              <a:spcAft>
                <a:spcPts val="0"/>
              </a:spcAft>
              <a:buClr>
                <a:schemeClr val="dk1"/>
              </a:buClr>
              <a:buSzPts val="1100"/>
              <a:buChar char=" "/>
              <a:defRPr sz="1100"/>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08" name="Google Shape;108;p20"/>
          <p:cNvPicPr preferRelativeResize="0"/>
          <p:nvPr/>
        </p:nvPicPr>
        <p:blipFill rotWithShape="1">
          <a:blip r:embed="rId2">
            <a:alphaModFix/>
          </a:blip>
          <a:srcRect/>
          <a:stretch/>
        </p:blipFill>
        <p:spPr>
          <a:xfrm>
            <a:off x="379200" y="4855731"/>
            <a:ext cx="276810" cy="255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left, image right">
  <p:cSld name="Title left, image right">
    <p:bg>
      <p:bgPr>
        <a:solidFill>
          <a:schemeClr val="lt2"/>
        </a:solidFill>
        <a:effectLst/>
      </p:bgPr>
    </p:bg>
    <p:spTree>
      <p:nvGrpSpPr>
        <p:cNvPr id="1" name="Shape 109"/>
        <p:cNvGrpSpPr/>
        <p:nvPr/>
      </p:nvGrpSpPr>
      <p:grpSpPr>
        <a:xfrm>
          <a:off x="0" y="0"/>
          <a:ext cx="0" cy="0"/>
          <a:chOff x="0" y="0"/>
          <a:chExt cx="0" cy="0"/>
        </a:xfrm>
      </p:grpSpPr>
      <p:sp>
        <p:nvSpPr>
          <p:cNvPr id="110" name="Google Shape;110;p21"/>
          <p:cNvSpPr>
            <a:spLocks noGrp="1"/>
          </p:cNvSpPr>
          <p:nvPr>
            <p:ph type="pic" idx="2"/>
          </p:nvPr>
        </p:nvSpPr>
        <p:spPr>
          <a:xfrm>
            <a:off x="4891939" y="429768"/>
            <a:ext cx="3806409" cy="4105656"/>
          </a:xfrm>
          <a:prstGeom prst="rect">
            <a:avLst/>
          </a:prstGeom>
          <a:noFill/>
          <a:ln>
            <a:noFill/>
          </a:ln>
        </p:spPr>
      </p:sp>
      <p:sp>
        <p:nvSpPr>
          <p:cNvPr id="111" name="Google Shape;111;p21"/>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pic>
        <p:nvPicPr>
          <p:cNvPr id="112" name="Google Shape;112;p21"/>
          <p:cNvPicPr preferRelativeResize="0"/>
          <p:nvPr/>
        </p:nvPicPr>
        <p:blipFill rotWithShape="1">
          <a:blip r:embed="rId2">
            <a:alphaModFix/>
          </a:blip>
          <a:srcRect/>
          <a:stretch/>
        </p:blipFill>
        <p:spPr>
          <a:xfrm>
            <a:off x="379200" y="4855731"/>
            <a:ext cx="276810" cy="255600"/>
          </a:xfrm>
          <a:prstGeom prst="rect">
            <a:avLst/>
          </a:prstGeom>
          <a:noFill/>
          <a:ln>
            <a:noFill/>
          </a:ln>
        </p:spPr>
      </p:pic>
      <p:sp>
        <p:nvSpPr>
          <p:cNvPr id="113" name="Google Shape;113;p21"/>
          <p:cNvSpPr txBox="1">
            <a:spLocks noGrp="1"/>
          </p:cNvSpPr>
          <p:nvPr>
            <p:ph type="body" idx="1"/>
          </p:nvPr>
        </p:nvSpPr>
        <p:spPr>
          <a:xfrm>
            <a:off x="445652" y="1610136"/>
            <a:ext cx="4322291" cy="3203575"/>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1pPr>
            <a:lvl2pPr marL="914400" lvl="1"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2pPr>
            <a:lvl3pPr marL="1371600" lvl="2" indent="-330200" algn="l">
              <a:lnSpc>
                <a:spcPct val="100000"/>
              </a:lnSpc>
              <a:spcBef>
                <a:spcPts val="200"/>
              </a:spcBef>
              <a:spcAft>
                <a:spcPts val="0"/>
              </a:spcAft>
              <a:buClr>
                <a:schemeClr val="dk1"/>
              </a:buClr>
              <a:buSzPts val="1600"/>
              <a:buChar char="•"/>
              <a:defRPr sz="1600">
                <a:latin typeface="Arial"/>
                <a:ea typeface="Arial"/>
                <a:cs typeface="Arial"/>
                <a:sym typeface="Arial"/>
              </a:defRPr>
            </a:lvl3pPr>
            <a:lvl4pPr marL="1828800" lvl="3" indent="-330200" algn="l">
              <a:lnSpc>
                <a:spcPct val="100000"/>
              </a:lnSpc>
              <a:spcBef>
                <a:spcPts val="200"/>
              </a:spcBef>
              <a:spcAft>
                <a:spcPts val="0"/>
              </a:spcAft>
              <a:buClr>
                <a:schemeClr val="dk1"/>
              </a:buClr>
              <a:buSzPts val="1600"/>
              <a:buChar char="•"/>
              <a:defRPr sz="1600">
                <a:latin typeface="Arial"/>
                <a:ea typeface="Arial"/>
                <a:cs typeface="Arial"/>
                <a:sym typeface="Arial"/>
              </a:defRPr>
            </a:lvl4pPr>
            <a:lvl5pPr marL="2286000" lvl="4" indent="-330200" algn="l">
              <a:lnSpc>
                <a:spcPct val="100000"/>
              </a:lnSpc>
              <a:spcBef>
                <a:spcPts val="200"/>
              </a:spcBef>
              <a:spcAft>
                <a:spcPts val="0"/>
              </a:spcAft>
              <a:buClr>
                <a:schemeClr val="dk1"/>
              </a:buClr>
              <a:buSzPts val="1600"/>
              <a:buChar char="•"/>
              <a:defRPr sz="16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4" name="Google Shape;114;p21"/>
          <p:cNvSpPr txBox="1">
            <a:spLocks noGrp="1"/>
          </p:cNvSpPr>
          <p:nvPr>
            <p:ph type="title"/>
          </p:nvPr>
        </p:nvSpPr>
        <p:spPr>
          <a:xfrm>
            <a:off x="445770" y="347339"/>
            <a:ext cx="4322173" cy="99417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Full-width image 1">
  <p:cSld name="1_Full-width image 1">
    <p:bg>
      <p:bgPr>
        <a:solidFill>
          <a:schemeClr val="lt2"/>
        </a:solidFill>
        <a:effectLst/>
      </p:bgPr>
    </p:bg>
    <p:spTree>
      <p:nvGrpSpPr>
        <p:cNvPr id="1" name="Shape 115"/>
        <p:cNvGrpSpPr/>
        <p:nvPr/>
      </p:nvGrpSpPr>
      <p:grpSpPr>
        <a:xfrm>
          <a:off x="0" y="0"/>
          <a:ext cx="0" cy="0"/>
          <a:chOff x="0" y="0"/>
          <a:chExt cx="0" cy="0"/>
        </a:xfrm>
      </p:grpSpPr>
      <p:pic>
        <p:nvPicPr>
          <p:cNvPr id="116" name="Google Shape;116;p22"/>
          <p:cNvPicPr preferRelativeResize="0"/>
          <p:nvPr/>
        </p:nvPicPr>
        <p:blipFill rotWithShape="1">
          <a:blip r:embed="rId2">
            <a:alphaModFix/>
          </a:blip>
          <a:srcRect/>
          <a:stretch/>
        </p:blipFill>
        <p:spPr>
          <a:xfrm>
            <a:off x="243566" y="238606"/>
            <a:ext cx="8641925" cy="4657248"/>
          </a:xfrm>
          <a:prstGeom prst="rect">
            <a:avLst/>
          </a:prstGeom>
          <a:noFill/>
          <a:ln>
            <a:noFill/>
          </a:ln>
        </p:spPr>
      </p:pic>
      <p:sp>
        <p:nvSpPr>
          <p:cNvPr id="117" name="Google Shape;117;p22"/>
          <p:cNvSpPr txBox="1">
            <a:spLocks noGrp="1"/>
          </p:cNvSpPr>
          <p:nvPr>
            <p:ph type="sldNum" idx="12"/>
          </p:nvPr>
        </p:nvSpPr>
        <p:spPr>
          <a:xfrm>
            <a:off x="6569849" y="4945992"/>
            <a:ext cx="2155051" cy="131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2023 Aperian Global, Inc.  /  </a:t>
            </a:r>
            <a:fld id="{00000000-1234-1234-1234-123412341234}" type="slidenum">
              <a:rPr lang="en-US"/>
              <a:t>‹#›</a:t>
            </a:fld>
            <a:endParaRPr/>
          </a:p>
        </p:txBody>
      </p:sp>
      <p:sp>
        <p:nvSpPr>
          <p:cNvPr id="118" name="Google Shape;118;p22"/>
          <p:cNvSpPr txBox="1">
            <a:spLocks noGrp="1"/>
          </p:cNvSpPr>
          <p:nvPr>
            <p:ph type="title"/>
          </p:nvPr>
        </p:nvSpPr>
        <p:spPr>
          <a:xfrm>
            <a:off x="2223983" y="2368240"/>
            <a:ext cx="6059406" cy="994172"/>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2"/>
              </a:buClr>
              <a:buSzPts val="3400"/>
              <a:buFont typeface="Times New Roman"/>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154">
          <p15:clr>
            <a:srgbClr val="FBAE40"/>
          </p15:clr>
        </p15:guide>
        <p15:guide id="2" orient="horz" pos="30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Full-width image 1">
  <p:cSld name="5_Full-width image 1">
    <p:bg>
      <p:bgPr>
        <a:solidFill>
          <a:schemeClr val="lt2"/>
        </a:solidFill>
        <a:effectLst/>
      </p:bgPr>
    </p:bg>
    <p:spTree>
      <p:nvGrpSpPr>
        <p:cNvPr id="1" name="Shape 119"/>
        <p:cNvGrpSpPr/>
        <p:nvPr/>
      </p:nvGrpSpPr>
      <p:grpSpPr>
        <a:xfrm>
          <a:off x="0" y="0"/>
          <a:ext cx="0" cy="0"/>
          <a:chOff x="0" y="0"/>
          <a:chExt cx="0" cy="0"/>
        </a:xfrm>
      </p:grpSpPr>
      <p:pic>
        <p:nvPicPr>
          <p:cNvPr id="120" name="Google Shape;120;p23"/>
          <p:cNvPicPr preferRelativeResize="0"/>
          <p:nvPr/>
        </p:nvPicPr>
        <p:blipFill rotWithShape="1">
          <a:blip r:embed="rId2">
            <a:alphaModFix/>
          </a:blip>
          <a:srcRect/>
          <a:stretch/>
        </p:blipFill>
        <p:spPr>
          <a:xfrm>
            <a:off x="243566" y="232997"/>
            <a:ext cx="8641925" cy="4668467"/>
          </a:xfrm>
          <a:prstGeom prst="rect">
            <a:avLst/>
          </a:prstGeom>
          <a:noFill/>
          <a:ln>
            <a:noFill/>
          </a:ln>
        </p:spPr>
      </p:pic>
      <p:sp>
        <p:nvSpPr>
          <p:cNvPr id="121" name="Google Shape;121;p23"/>
          <p:cNvSpPr txBox="1">
            <a:spLocks noGrp="1"/>
          </p:cNvSpPr>
          <p:nvPr>
            <p:ph type="body" idx="1"/>
          </p:nvPr>
        </p:nvSpPr>
        <p:spPr>
          <a:xfrm>
            <a:off x="1763855" y="2355533"/>
            <a:ext cx="6412230" cy="1337072"/>
          </a:xfrm>
          <a:prstGeom prst="rect">
            <a:avLst/>
          </a:prstGeom>
          <a:noFill/>
          <a:ln>
            <a:noFill/>
          </a:ln>
        </p:spPr>
        <p:txBody>
          <a:bodyPr spcFirstLastPara="1" wrap="square" lIns="0" tIns="0" rIns="0" bIns="0" anchor="t" anchorCtr="0">
            <a:noAutofit/>
          </a:bodyPr>
          <a:lstStyle>
            <a:lvl1pPr marL="457200" lvl="0" indent="-228600" algn="ctr">
              <a:lnSpc>
                <a:spcPct val="93000"/>
              </a:lnSpc>
              <a:spcBef>
                <a:spcPts val="0"/>
              </a:spcBef>
              <a:spcAft>
                <a:spcPts val="0"/>
              </a:spcAft>
              <a:buClr>
                <a:schemeClr val="lt2"/>
              </a:buClr>
              <a:buSzPts val="3400"/>
              <a:buNone/>
              <a:defRPr sz="3400">
                <a:solidFill>
                  <a:schemeClr val="lt2"/>
                </a:solidFill>
                <a:latin typeface="Times New Roman"/>
                <a:ea typeface="Times New Roman"/>
                <a:cs typeface="Times New Roman"/>
                <a:sym typeface="Times New Roman"/>
              </a:defRPr>
            </a:lvl1pPr>
            <a:lvl2pPr marL="914400" lvl="1" indent="-228600" algn="ctr">
              <a:lnSpc>
                <a:spcPct val="100000"/>
              </a:lnSpc>
              <a:spcBef>
                <a:spcPts val="1350"/>
              </a:spcBef>
              <a:spcAft>
                <a:spcPts val="0"/>
              </a:spcAft>
              <a:buClr>
                <a:schemeClr val="lt1"/>
              </a:buClr>
              <a:buSzPts val="1125"/>
              <a:buNone/>
              <a:defRPr sz="1125">
                <a:solidFill>
                  <a:schemeClr val="lt1"/>
                </a:solidFill>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 name="Google Shape;122;p23"/>
          <p:cNvSpPr txBox="1">
            <a:spLocks noGrp="1"/>
          </p:cNvSpPr>
          <p:nvPr>
            <p:ph type="sldNum" idx="12"/>
          </p:nvPr>
        </p:nvSpPr>
        <p:spPr>
          <a:xfrm>
            <a:off x="6569849" y="4945992"/>
            <a:ext cx="2155051" cy="131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2023 Aperian Global, Inc.  /  </a:t>
            </a: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54">
          <p15:clr>
            <a:srgbClr val="FBAE40"/>
          </p15:clr>
        </p15:guide>
        <p15:guide id="2" orient="horz" pos="30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Full-width image 1">
  <p:cSld name="2_Full-width image 1">
    <p:bg>
      <p:bgPr>
        <a:solidFill>
          <a:schemeClr val="lt2"/>
        </a:solidFill>
        <a:effectLst/>
      </p:bgPr>
    </p:bg>
    <p:spTree>
      <p:nvGrpSpPr>
        <p:cNvPr id="1" name="Shape 123"/>
        <p:cNvGrpSpPr/>
        <p:nvPr/>
      </p:nvGrpSpPr>
      <p:grpSpPr>
        <a:xfrm>
          <a:off x="0" y="0"/>
          <a:ext cx="0" cy="0"/>
          <a:chOff x="0" y="0"/>
          <a:chExt cx="0" cy="0"/>
        </a:xfrm>
      </p:grpSpPr>
      <p:pic>
        <p:nvPicPr>
          <p:cNvPr id="124" name="Google Shape;124;p24"/>
          <p:cNvPicPr preferRelativeResize="0"/>
          <p:nvPr/>
        </p:nvPicPr>
        <p:blipFill rotWithShape="1">
          <a:blip r:embed="rId2">
            <a:alphaModFix/>
          </a:blip>
          <a:srcRect/>
          <a:stretch/>
        </p:blipFill>
        <p:spPr>
          <a:xfrm>
            <a:off x="250825" y="245209"/>
            <a:ext cx="8619324" cy="4656257"/>
          </a:xfrm>
          <a:prstGeom prst="rect">
            <a:avLst/>
          </a:prstGeom>
          <a:noFill/>
          <a:ln>
            <a:noFill/>
          </a:ln>
        </p:spPr>
      </p:pic>
      <p:sp>
        <p:nvSpPr>
          <p:cNvPr id="125" name="Google Shape;125;p24"/>
          <p:cNvSpPr txBox="1">
            <a:spLocks noGrp="1"/>
          </p:cNvSpPr>
          <p:nvPr>
            <p:ph type="body" idx="1"/>
          </p:nvPr>
        </p:nvSpPr>
        <p:spPr>
          <a:xfrm>
            <a:off x="1763855" y="2355533"/>
            <a:ext cx="6412230" cy="1337072"/>
          </a:xfrm>
          <a:prstGeom prst="rect">
            <a:avLst/>
          </a:prstGeom>
          <a:noFill/>
          <a:ln>
            <a:noFill/>
          </a:ln>
        </p:spPr>
        <p:txBody>
          <a:bodyPr spcFirstLastPara="1" wrap="square" lIns="0" tIns="0" rIns="0" bIns="0" anchor="t" anchorCtr="0">
            <a:noAutofit/>
          </a:bodyPr>
          <a:lstStyle>
            <a:lvl1pPr marL="457200" lvl="0" indent="-228600" algn="ctr">
              <a:lnSpc>
                <a:spcPct val="93000"/>
              </a:lnSpc>
              <a:spcBef>
                <a:spcPts val="0"/>
              </a:spcBef>
              <a:spcAft>
                <a:spcPts val="0"/>
              </a:spcAft>
              <a:buClr>
                <a:schemeClr val="lt2"/>
              </a:buClr>
              <a:buSzPts val="3400"/>
              <a:buNone/>
              <a:defRPr sz="3400">
                <a:solidFill>
                  <a:schemeClr val="lt2"/>
                </a:solidFill>
                <a:latin typeface="Times New Roman"/>
                <a:ea typeface="Times New Roman"/>
                <a:cs typeface="Times New Roman"/>
                <a:sym typeface="Times New Roman"/>
              </a:defRPr>
            </a:lvl1pPr>
            <a:lvl2pPr marL="914400" lvl="1" indent="-228600" algn="ctr">
              <a:lnSpc>
                <a:spcPct val="100000"/>
              </a:lnSpc>
              <a:spcBef>
                <a:spcPts val="1350"/>
              </a:spcBef>
              <a:spcAft>
                <a:spcPts val="0"/>
              </a:spcAft>
              <a:buClr>
                <a:schemeClr val="lt1"/>
              </a:buClr>
              <a:buSzPts val="1125"/>
              <a:buNone/>
              <a:defRPr sz="1125">
                <a:solidFill>
                  <a:schemeClr val="lt1"/>
                </a:solidFill>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6" name="Google Shape;126;p24"/>
          <p:cNvSpPr txBox="1">
            <a:spLocks noGrp="1"/>
          </p:cNvSpPr>
          <p:nvPr>
            <p:ph type="sldNum" idx="12"/>
          </p:nvPr>
        </p:nvSpPr>
        <p:spPr>
          <a:xfrm>
            <a:off x="6569849" y="4945992"/>
            <a:ext cx="2155051" cy="131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2023 Aperian Global, Inc.  /  </a:t>
            </a: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54">
          <p15:clr>
            <a:srgbClr val="FBAE40"/>
          </p15:clr>
        </p15:guide>
        <p15:guide id="2" orient="horz" pos="308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Full-width image 1">
  <p:cSld name="3_Full-width image 1">
    <p:bg>
      <p:bgPr>
        <a:solidFill>
          <a:schemeClr val="lt2"/>
        </a:solidFill>
        <a:effectLst/>
      </p:bgPr>
    </p:bg>
    <p:spTree>
      <p:nvGrpSpPr>
        <p:cNvPr id="1" name="Shape 127"/>
        <p:cNvGrpSpPr/>
        <p:nvPr/>
      </p:nvGrpSpPr>
      <p:grpSpPr>
        <a:xfrm>
          <a:off x="0" y="0"/>
          <a:ext cx="0" cy="0"/>
          <a:chOff x="0" y="0"/>
          <a:chExt cx="0" cy="0"/>
        </a:xfrm>
      </p:grpSpPr>
      <p:pic>
        <p:nvPicPr>
          <p:cNvPr id="128" name="Google Shape;128;p25"/>
          <p:cNvPicPr preferRelativeResize="0"/>
          <p:nvPr/>
        </p:nvPicPr>
        <p:blipFill rotWithShape="1">
          <a:blip r:embed="rId2">
            <a:alphaModFix/>
          </a:blip>
          <a:srcRect/>
          <a:stretch/>
        </p:blipFill>
        <p:spPr>
          <a:xfrm>
            <a:off x="250825" y="245209"/>
            <a:ext cx="8619324" cy="4656257"/>
          </a:xfrm>
          <a:prstGeom prst="rect">
            <a:avLst/>
          </a:prstGeom>
          <a:noFill/>
          <a:ln>
            <a:noFill/>
          </a:ln>
        </p:spPr>
      </p:pic>
      <p:sp>
        <p:nvSpPr>
          <p:cNvPr id="129" name="Google Shape;129;p25"/>
          <p:cNvSpPr txBox="1">
            <a:spLocks noGrp="1"/>
          </p:cNvSpPr>
          <p:nvPr>
            <p:ph type="body" idx="1"/>
          </p:nvPr>
        </p:nvSpPr>
        <p:spPr>
          <a:xfrm>
            <a:off x="1763855" y="2355533"/>
            <a:ext cx="6412230" cy="1337072"/>
          </a:xfrm>
          <a:prstGeom prst="rect">
            <a:avLst/>
          </a:prstGeom>
          <a:noFill/>
          <a:ln>
            <a:noFill/>
          </a:ln>
        </p:spPr>
        <p:txBody>
          <a:bodyPr spcFirstLastPara="1" wrap="square" lIns="0" tIns="0" rIns="0" bIns="0" anchor="t" anchorCtr="0">
            <a:noAutofit/>
          </a:bodyPr>
          <a:lstStyle>
            <a:lvl1pPr marL="457200" lvl="0" indent="-228600" algn="ctr">
              <a:lnSpc>
                <a:spcPct val="93000"/>
              </a:lnSpc>
              <a:spcBef>
                <a:spcPts val="0"/>
              </a:spcBef>
              <a:spcAft>
                <a:spcPts val="0"/>
              </a:spcAft>
              <a:buClr>
                <a:schemeClr val="lt2"/>
              </a:buClr>
              <a:buSzPts val="3400"/>
              <a:buNone/>
              <a:defRPr sz="3400">
                <a:solidFill>
                  <a:schemeClr val="lt2"/>
                </a:solidFill>
                <a:latin typeface="Times New Roman"/>
                <a:ea typeface="Times New Roman"/>
                <a:cs typeface="Times New Roman"/>
                <a:sym typeface="Times New Roman"/>
              </a:defRPr>
            </a:lvl1pPr>
            <a:lvl2pPr marL="914400" lvl="1" indent="-228600" algn="ctr">
              <a:lnSpc>
                <a:spcPct val="100000"/>
              </a:lnSpc>
              <a:spcBef>
                <a:spcPts val="1350"/>
              </a:spcBef>
              <a:spcAft>
                <a:spcPts val="0"/>
              </a:spcAft>
              <a:buClr>
                <a:schemeClr val="lt1"/>
              </a:buClr>
              <a:buSzPts val="1125"/>
              <a:buNone/>
              <a:defRPr sz="1125">
                <a:solidFill>
                  <a:schemeClr val="lt1"/>
                </a:solidFill>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 name="Google Shape;130;p25"/>
          <p:cNvSpPr txBox="1">
            <a:spLocks noGrp="1"/>
          </p:cNvSpPr>
          <p:nvPr>
            <p:ph type="sldNum" idx="12"/>
          </p:nvPr>
        </p:nvSpPr>
        <p:spPr>
          <a:xfrm>
            <a:off x="6569849" y="4945992"/>
            <a:ext cx="2155051" cy="131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2023 Aperian Global, Inc.  /  </a:t>
            </a: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54">
          <p15:clr>
            <a:srgbClr val="FBAE40"/>
          </p15:clr>
        </p15:guide>
        <p15:guide id="2" orient="horz" pos="30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Full-width image 1">
  <p:cSld name="4_Full-width image 1">
    <p:bg>
      <p:bgPr>
        <a:solidFill>
          <a:schemeClr val="lt2"/>
        </a:solidFill>
        <a:effectLst/>
      </p:bgPr>
    </p:bg>
    <p:spTree>
      <p:nvGrpSpPr>
        <p:cNvPr id="1" name="Shape 131"/>
        <p:cNvGrpSpPr/>
        <p:nvPr/>
      </p:nvGrpSpPr>
      <p:grpSpPr>
        <a:xfrm>
          <a:off x="0" y="0"/>
          <a:ext cx="0" cy="0"/>
          <a:chOff x="0" y="0"/>
          <a:chExt cx="0" cy="0"/>
        </a:xfrm>
      </p:grpSpPr>
      <p:pic>
        <p:nvPicPr>
          <p:cNvPr id="132" name="Google Shape;132;p26"/>
          <p:cNvPicPr preferRelativeResize="0"/>
          <p:nvPr/>
        </p:nvPicPr>
        <p:blipFill rotWithShape="1">
          <a:blip r:embed="rId2">
            <a:alphaModFix/>
          </a:blip>
          <a:srcRect/>
          <a:stretch/>
        </p:blipFill>
        <p:spPr>
          <a:xfrm>
            <a:off x="250827" y="245209"/>
            <a:ext cx="8619320" cy="4656256"/>
          </a:xfrm>
          <a:prstGeom prst="rect">
            <a:avLst/>
          </a:prstGeom>
          <a:noFill/>
          <a:ln>
            <a:noFill/>
          </a:ln>
        </p:spPr>
      </p:pic>
      <p:sp>
        <p:nvSpPr>
          <p:cNvPr id="133" name="Google Shape;133;p26"/>
          <p:cNvSpPr txBox="1">
            <a:spLocks noGrp="1"/>
          </p:cNvSpPr>
          <p:nvPr>
            <p:ph type="body" idx="1"/>
          </p:nvPr>
        </p:nvSpPr>
        <p:spPr>
          <a:xfrm>
            <a:off x="1763855" y="2355533"/>
            <a:ext cx="6412230" cy="1337072"/>
          </a:xfrm>
          <a:prstGeom prst="rect">
            <a:avLst/>
          </a:prstGeom>
          <a:noFill/>
          <a:ln>
            <a:noFill/>
          </a:ln>
        </p:spPr>
        <p:txBody>
          <a:bodyPr spcFirstLastPara="1" wrap="square" lIns="0" tIns="0" rIns="0" bIns="0" anchor="t" anchorCtr="0">
            <a:noAutofit/>
          </a:bodyPr>
          <a:lstStyle>
            <a:lvl1pPr marL="457200" lvl="0" indent="-228600" algn="ctr">
              <a:lnSpc>
                <a:spcPct val="93000"/>
              </a:lnSpc>
              <a:spcBef>
                <a:spcPts val="0"/>
              </a:spcBef>
              <a:spcAft>
                <a:spcPts val="0"/>
              </a:spcAft>
              <a:buClr>
                <a:schemeClr val="lt2"/>
              </a:buClr>
              <a:buSzPts val="3400"/>
              <a:buNone/>
              <a:defRPr sz="3400">
                <a:solidFill>
                  <a:schemeClr val="lt2"/>
                </a:solidFill>
                <a:latin typeface="Times New Roman"/>
                <a:ea typeface="Times New Roman"/>
                <a:cs typeface="Times New Roman"/>
                <a:sym typeface="Times New Roman"/>
              </a:defRPr>
            </a:lvl1pPr>
            <a:lvl2pPr marL="914400" lvl="1" indent="-228600" algn="ctr">
              <a:lnSpc>
                <a:spcPct val="100000"/>
              </a:lnSpc>
              <a:spcBef>
                <a:spcPts val="1350"/>
              </a:spcBef>
              <a:spcAft>
                <a:spcPts val="0"/>
              </a:spcAft>
              <a:buClr>
                <a:schemeClr val="lt1"/>
              </a:buClr>
              <a:buSzPts val="1125"/>
              <a:buNone/>
              <a:defRPr sz="1125">
                <a:solidFill>
                  <a:schemeClr val="lt1"/>
                </a:solidFill>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26"/>
          <p:cNvSpPr txBox="1">
            <a:spLocks noGrp="1"/>
          </p:cNvSpPr>
          <p:nvPr>
            <p:ph type="sldNum" idx="12"/>
          </p:nvPr>
        </p:nvSpPr>
        <p:spPr>
          <a:xfrm>
            <a:off x="6569849" y="4945992"/>
            <a:ext cx="2155051" cy="131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2023 Aperian Global, Inc.  /  </a:t>
            </a: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54">
          <p15:clr>
            <a:srgbClr val="FBAE40"/>
          </p15:clr>
        </p15:guide>
        <p15:guide id="2" orient="horz" pos="30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Full-width image 1">
  <p:cSld name="7_Full-width image 1">
    <p:bg>
      <p:bgPr>
        <a:solidFill>
          <a:schemeClr val="lt2"/>
        </a:solidFill>
        <a:effectLst/>
      </p:bgPr>
    </p:bg>
    <p:spTree>
      <p:nvGrpSpPr>
        <p:cNvPr id="1" name="Shape 135"/>
        <p:cNvGrpSpPr/>
        <p:nvPr/>
      </p:nvGrpSpPr>
      <p:grpSpPr>
        <a:xfrm>
          <a:off x="0" y="0"/>
          <a:ext cx="0" cy="0"/>
          <a:chOff x="0" y="0"/>
          <a:chExt cx="0" cy="0"/>
        </a:xfrm>
      </p:grpSpPr>
      <p:pic>
        <p:nvPicPr>
          <p:cNvPr id="136" name="Google Shape;136;p27"/>
          <p:cNvPicPr preferRelativeResize="0"/>
          <p:nvPr/>
        </p:nvPicPr>
        <p:blipFill rotWithShape="1">
          <a:blip r:embed="rId2">
            <a:alphaModFix/>
          </a:blip>
          <a:srcRect/>
          <a:stretch/>
        </p:blipFill>
        <p:spPr>
          <a:xfrm>
            <a:off x="250826" y="245209"/>
            <a:ext cx="8619322" cy="4656256"/>
          </a:xfrm>
          <a:prstGeom prst="rect">
            <a:avLst/>
          </a:prstGeom>
          <a:noFill/>
          <a:ln>
            <a:noFill/>
          </a:ln>
        </p:spPr>
      </p:pic>
      <p:sp>
        <p:nvSpPr>
          <p:cNvPr id="137" name="Google Shape;137;p27"/>
          <p:cNvSpPr txBox="1">
            <a:spLocks noGrp="1"/>
          </p:cNvSpPr>
          <p:nvPr>
            <p:ph type="body" idx="1"/>
          </p:nvPr>
        </p:nvSpPr>
        <p:spPr>
          <a:xfrm>
            <a:off x="1763855" y="2355533"/>
            <a:ext cx="6412230" cy="1337072"/>
          </a:xfrm>
          <a:prstGeom prst="rect">
            <a:avLst/>
          </a:prstGeom>
          <a:noFill/>
          <a:ln>
            <a:noFill/>
          </a:ln>
        </p:spPr>
        <p:txBody>
          <a:bodyPr spcFirstLastPara="1" wrap="square" lIns="0" tIns="0" rIns="0" bIns="0" anchor="t" anchorCtr="0">
            <a:noAutofit/>
          </a:bodyPr>
          <a:lstStyle>
            <a:lvl1pPr marL="457200" lvl="0" indent="-228600" algn="ctr">
              <a:lnSpc>
                <a:spcPct val="93000"/>
              </a:lnSpc>
              <a:spcBef>
                <a:spcPts val="0"/>
              </a:spcBef>
              <a:spcAft>
                <a:spcPts val="0"/>
              </a:spcAft>
              <a:buClr>
                <a:schemeClr val="lt2"/>
              </a:buClr>
              <a:buSzPts val="3400"/>
              <a:buNone/>
              <a:defRPr sz="3400">
                <a:solidFill>
                  <a:schemeClr val="lt2"/>
                </a:solidFill>
                <a:latin typeface="Times New Roman"/>
                <a:ea typeface="Times New Roman"/>
                <a:cs typeface="Times New Roman"/>
                <a:sym typeface="Times New Roman"/>
              </a:defRPr>
            </a:lvl1pPr>
            <a:lvl2pPr marL="914400" lvl="1" indent="-228600" algn="ctr">
              <a:lnSpc>
                <a:spcPct val="100000"/>
              </a:lnSpc>
              <a:spcBef>
                <a:spcPts val="1350"/>
              </a:spcBef>
              <a:spcAft>
                <a:spcPts val="0"/>
              </a:spcAft>
              <a:buClr>
                <a:schemeClr val="lt1"/>
              </a:buClr>
              <a:buSzPts val="1125"/>
              <a:buNone/>
              <a:defRPr sz="1125">
                <a:solidFill>
                  <a:schemeClr val="lt1"/>
                </a:solidFill>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8" name="Google Shape;138;p27"/>
          <p:cNvSpPr txBox="1">
            <a:spLocks noGrp="1"/>
          </p:cNvSpPr>
          <p:nvPr>
            <p:ph type="sldNum" idx="12"/>
          </p:nvPr>
        </p:nvSpPr>
        <p:spPr>
          <a:xfrm>
            <a:off x="6569849" y="4945992"/>
            <a:ext cx="2155051" cy="131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2023 Aperian Global, Inc.  /  </a:t>
            </a: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54">
          <p15:clr>
            <a:srgbClr val="FBAE40"/>
          </p15:clr>
        </p15:guide>
        <p15:guide id="2" orient="horz" pos="30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Full-width image 1">
  <p:cSld name="8_Full-width image 1">
    <p:bg>
      <p:bgPr>
        <a:solidFill>
          <a:schemeClr val="lt2"/>
        </a:solidFill>
        <a:effectLst/>
      </p:bgPr>
    </p:bg>
    <p:spTree>
      <p:nvGrpSpPr>
        <p:cNvPr id="1" name="Shape 139"/>
        <p:cNvGrpSpPr/>
        <p:nvPr/>
      </p:nvGrpSpPr>
      <p:grpSpPr>
        <a:xfrm>
          <a:off x="0" y="0"/>
          <a:ext cx="0" cy="0"/>
          <a:chOff x="0" y="0"/>
          <a:chExt cx="0" cy="0"/>
        </a:xfrm>
      </p:grpSpPr>
      <p:pic>
        <p:nvPicPr>
          <p:cNvPr id="140" name="Google Shape;140;p28"/>
          <p:cNvPicPr preferRelativeResize="0"/>
          <p:nvPr/>
        </p:nvPicPr>
        <p:blipFill rotWithShape="1">
          <a:blip r:embed="rId2">
            <a:alphaModFix/>
          </a:blip>
          <a:srcRect/>
          <a:stretch/>
        </p:blipFill>
        <p:spPr>
          <a:xfrm>
            <a:off x="250827" y="245209"/>
            <a:ext cx="8619320" cy="4656255"/>
          </a:xfrm>
          <a:prstGeom prst="rect">
            <a:avLst/>
          </a:prstGeom>
          <a:noFill/>
          <a:ln>
            <a:noFill/>
          </a:ln>
        </p:spPr>
      </p:pic>
      <p:sp>
        <p:nvSpPr>
          <p:cNvPr id="141" name="Google Shape;141;p28"/>
          <p:cNvSpPr txBox="1">
            <a:spLocks noGrp="1"/>
          </p:cNvSpPr>
          <p:nvPr>
            <p:ph type="body" idx="1"/>
          </p:nvPr>
        </p:nvSpPr>
        <p:spPr>
          <a:xfrm>
            <a:off x="1763855" y="2355533"/>
            <a:ext cx="6412230" cy="1337072"/>
          </a:xfrm>
          <a:prstGeom prst="rect">
            <a:avLst/>
          </a:prstGeom>
          <a:noFill/>
          <a:ln>
            <a:noFill/>
          </a:ln>
        </p:spPr>
        <p:txBody>
          <a:bodyPr spcFirstLastPara="1" wrap="square" lIns="0" tIns="0" rIns="0" bIns="0" anchor="t" anchorCtr="0">
            <a:noAutofit/>
          </a:bodyPr>
          <a:lstStyle>
            <a:lvl1pPr marL="457200" lvl="0" indent="-228600" algn="ctr">
              <a:lnSpc>
                <a:spcPct val="93000"/>
              </a:lnSpc>
              <a:spcBef>
                <a:spcPts val="0"/>
              </a:spcBef>
              <a:spcAft>
                <a:spcPts val="0"/>
              </a:spcAft>
              <a:buClr>
                <a:schemeClr val="lt2"/>
              </a:buClr>
              <a:buSzPts val="3400"/>
              <a:buNone/>
              <a:defRPr sz="3400">
                <a:solidFill>
                  <a:schemeClr val="lt2"/>
                </a:solidFill>
                <a:latin typeface="Times New Roman"/>
                <a:ea typeface="Times New Roman"/>
                <a:cs typeface="Times New Roman"/>
                <a:sym typeface="Times New Roman"/>
              </a:defRPr>
            </a:lvl1pPr>
            <a:lvl2pPr marL="914400" lvl="1" indent="-228600" algn="ctr">
              <a:lnSpc>
                <a:spcPct val="100000"/>
              </a:lnSpc>
              <a:spcBef>
                <a:spcPts val="1350"/>
              </a:spcBef>
              <a:spcAft>
                <a:spcPts val="0"/>
              </a:spcAft>
              <a:buClr>
                <a:schemeClr val="lt1"/>
              </a:buClr>
              <a:buSzPts val="1125"/>
              <a:buNone/>
              <a:defRPr sz="1125">
                <a:solidFill>
                  <a:schemeClr val="lt1"/>
                </a:solidFill>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2" name="Google Shape;142;p28"/>
          <p:cNvSpPr txBox="1">
            <a:spLocks noGrp="1"/>
          </p:cNvSpPr>
          <p:nvPr>
            <p:ph type="sldNum" idx="12"/>
          </p:nvPr>
        </p:nvSpPr>
        <p:spPr>
          <a:xfrm>
            <a:off x="6569849" y="4945992"/>
            <a:ext cx="2155051" cy="131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2023 Aperian Global, Inc.  /  </a:t>
            </a: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154">
          <p15:clr>
            <a:srgbClr val="FBAE40"/>
          </p15:clr>
        </p15:guide>
        <p15:guide id="2" orient="horz" pos="3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8_Cover">
  <p:cSld name="8_Cover">
    <p:bg>
      <p:bgPr>
        <a:solidFill>
          <a:schemeClr val="dk1"/>
        </a:solidFill>
        <a:effectLst/>
      </p:bgPr>
    </p:bg>
    <p:spTree>
      <p:nvGrpSpPr>
        <p:cNvPr id="1" name="Shape 36"/>
        <p:cNvGrpSpPr/>
        <p:nvPr/>
      </p:nvGrpSpPr>
      <p:grpSpPr>
        <a:xfrm>
          <a:off x="0" y="0"/>
          <a:ext cx="0" cy="0"/>
          <a:chOff x="0" y="0"/>
          <a:chExt cx="0" cy="0"/>
        </a:xfrm>
      </p:grpSpPr>
      <p:sp>
        <p:nvSpPr>
          <p:cNvPr id="37" name="Google Shape;37;p11"/>
          <p:cNvSpPr txBox="1">
            <a:spLocks noGrp="1"/>
          </p:cNvSpPr>
          <p:nvPr>
            <p:ph type="ctrTitle"/>
          </p:nvPr>
        </p:nvSpPr>
        <p:spPr>
          <a:xfrm>
            <a:off x="433388" y="980829"/>
            <a:ext cx="3366135" cy="179070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Clr>
                <a:schemeClr val="lt2"/>
              </a:buClr>
              <a:buSzPts val="4400"/>
              <a:buFont typeface="Times New Roman"/>
              <a:buNone/>
              <a:defRPr sz="4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dt" idx="10"/>
          </p:nvPr>
        </p:nvSpPr>
        <p:spPr>
          <a:xfrm>
            <a:off x="434000" y="4699820"/>
            <a:ext cx="1428750" cy="13080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85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1349"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49"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49"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49"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49"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49"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49"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49" b="0" i="0" u="none" strike="noStrike" cap="none">
                <a:solidFill>
                  <a:schemeClr val="dk1"/>
                </a:solidFill>
                <a:latin typeface="Arial"/>
                <a:ea typeface="Arial"/>
                <a:cs typeface="Arial"/>
                <a:sym typeface="Arial"/>
              </a:defRPr>
            </a:lvl9pPr>
          </a:lstStyle>
          <a:p>
            <a:endParaRPr/>
          </a:p>
        </p:txBody>
      </p:sp>
      <p:pic>
        <p:nvPicPr>
          <p:cNvPr id="39" name="Google Shape;39;p11"/>
          <p:cNvPicPr preferRelativeResize="0"/>
          <p:nvPr/>
        </p:nvPicPr>
        <p:blipFill rotWithShape="1">
          <a:blip r:embed="rId2">
            <a:alphaModFix/>
          </a:blip>
          <a:srcRect/>
          <a:stretch/>
        </p:blipFill>
        <p:spPr>
          <a:xfrm>
            <a:off x="308842" y="145835"/>
            <a:ext cx="1090422" cy="527480"/>
          </a:xfrm>
          <a:prstGeom prst="rect">
            <a:avLst/>
          </a:prstGeom>
          <a:noFill/>
          <a:ln>
            <a:noFill/>
          </a:ln>
        </p:spPr>
      </p:pic>
      <p:pic>
        <p:nvPicPr>
          <p:cNvPr id="40" name="Google Shape;40;p11" descr="A person and person talking&#10;&#10;Description automatically generated with low confidence"/>
          <p:cNvPicPr preferRelativeResize="0"/>
          <p:nvPr/>
        </p:nvPicPr>
        <p:blipFill rotWithShape="1">
          <a:blip r:embed="rId3">
            <a:alphaModFix/>
          </a:blip>
          <a:srcRect/>
          <a:stretch/>
        </p:blipFill>
        <p:spPr>
          <a:xfrm>
            <a:off x="3150934" y="333375"/>
            <a:ext cx="5676900" cy="44831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30">
          <p15:clr>
            <a:srgbClr val="FBAE40"/>
          </p15:clr>
        </p15:guide>
        <p15:guide id="2" orient="horz" pos="21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entered title and 2 shapes">
  <p:cSld name="Centered title and 2 shapes">
    <p:bg>
      <p:bgPr>
        <a:solidFill>
          <a:schemeClr val="lt2"/>
        </a:solidFill>
        <a:effectLst/>
      </p:bgPr>
    </p:bg>
    <p:spTree>
      <p:nvGrpSpPr>
        <p:cNvPr id="1" name="Shape 143"/>
        <p:cNvGrpSpPr/>
        <p:nvPr/>
      </p:nvGrpSpPr>
      <p:grpSpPr>
        <a:xfrm>
          <a:off x="0" y="0"/>
          <a:ext cx="0" cy="0"/>
          <a:chOff x="0" y="0"/>
          <a:chExt cx="0" cy="0"/>
        </a:xfrm>
      </p:grpSpPr>
      <p:sp>
        <p:nvSpPr>
          <p:cNvPr id="144" name="Google Shape;144;p29"/>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
        <p:nvSpPr>
          <p:cNvPr id="145" name="Google Shape;145;p29"/>
          <p:cNvSpPr txBox="1">
            <a:spLocks noGrp="1"/>
          </p:cNvSpPr>
          <p:nvPr>
            <p:ph type="body" idx="1"/>
          </p:nvPr>
        </p:nvSpPr>
        <p:spPr>
          <a:xfrm>
            <a:off x="331662" y="329184"/>
            <a:ext cx="8489951" cy="1337072"/>
          </a:xfrm>
          <a:prstGeom prst="rect">
            <a:avLst/>
          </a:prstGeom>
          <a:noFill/>
          <a:ln>
            <a:noFill/>
          </a:ln>
        </p:spPr>
        <p:txBody>
          <a:bodyPr spcFirstLastPara="1" wrap="square" lIns="0" tIns="0" rIns="0" bIns="0" anchor="t" anchorCtr="0">
            <a:noAutofit/>
          </a:bodyPr>
          <a:lstStyle>
            <a:lvl1pPr marL="457200" lvl="0" indent="-228600" algn="ctr">
              <a:lnSpc>
                <a:spcPct val="93000"/>
              </a:lnSpc>
              <a:spcBef>
                <a:spcPts val="0"/>
              </a:spcBef>
              <a:spcAft>
                <a:spcPts val="0"/>
              </a:spcAft>
              <a:buClr>
                <a:schemeClr val="dk1"/>
              </a:buClr>
              <a:buSzPts val="3400"/>
              <a:buNone/>
              <a:defRPr sz="3400"/>
            </a:lvl1pPr>
            <a:lvl2pPr marL="914400" lvl="1" indent="-300037" algn="ctr">
              <a:lnSpc>
                <a:spcPct val="100000"/>
              </a:lnSpc>
              <a:spcBef>
                <a:spcPts val="800"/>
              </a:spcBef>
              <a:spcAft>
                <a:spcPts val="0"/>
              </a:spcAft>
              <a:buClr>
                <a:schemeClr val="dk1"/>
              </a:buClr>
              <a:buSzPts val="1125"/>
              <a:buChar char=" "/>
              <a:defRPr sz="1125"/>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6" name="Google Shape;146;p29"/>
          <p:cNvSpPr/>
          <p:nvPr/>
        </p:nvSpPr>
        <p:spPr>
          <a:xfrm>
            <a:off x="1777262" y="1753218"/>
            <a:ext cx="2654046" cy="2654047"/>
          </a:xfrm>
          <a:prstGeom prst="roundRect">
            <a:avLst>
              <a:gd name="adj" fmla="val 8861"/>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88" b="0" i="0" u="none" strike="noStrike" cap="none">
              <a:solidFill>
                <a:schemeClr val="lt1"/>
              </a:solidFill>
              <a:latin typeface="Arial"/>
              <a:ea typeface="Arial"/>
              <a:cs typeface="Arial"/>
              <a:sym typeface="Arial"/>
            </a:endParaRPr>
          </a:p>
        </p:txBody>
      </p:sp>
      <p:sp>
        <p:nvSpPr>
          <p:cNvPr id="147" name="Google Shape;147;p29"/>
          <p:cNvSpPr/>
          <p:nvPr/>
        </p:nvSpPr>
        <p:spPr>
          <a:xfrm>
            <a:off x="4712692" y="1753218"/>
            <a:ext cx="2654046" cy="2654047"/>
          </a:xfrm>
          <a:prstGeom prst="roundRect">
            <a:avLst>
              <a:gd name="adj" fmla="val 8861"/>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88" b="0" i="0" u="none" strike="noStrike" cap="none">
              <a:solidFill>
                <a:schemeClr val="lt1"/>
              </a:solidFill>
              <a:latin typeface="Arial"/>
              <a:ea typeface="Arial"/>
              <a:cs typeface="Arial"/>
              <a:sym typeface="Arial"/>
            </a:endParaRPr>
          </a:p>
        </p:txBody>
      </p:sp>
      <p:sp>
        <p:nvSpPr>
          <p:cNvPr id="148" name="Google Shape;148;p29"/>
          <p:cNvSpPr txBox="1">
            <a:spLocks noGrp="1"/>
          </p:cNvSpPr>
          <p:nvPr>
            <p:ph type="body" idx="2"/>
          </p:nvPr>
        </p:nvSpPr>
        <p:spPr>
          <a:xfrm>
            <a:off x="1777605" y="2264410"/>
            <a:ext cx="2653903" cy="1114425"/>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1"/>
              </a:buClr>
              <a:buSzPts val="10400"/>
              <a:buNone/>
              <a:defRPr sz="10400"/>
            </a:lvl1pPr>
            <a:lvl2pPr marL="914400" lvl="1" indent="-371475" algn="ctr">
              <a:lnSpc>
                <a:spcPct val="100000"/>
              </a:lnSpc>
              <a:spcBef>
                <a:spcPts val="200"/>
              </a:spcBef>
              <a:spcAft>
                <a:spcPts val="0"/>
              </a:spcAft>
              <a:buClr>
                <a:schemeClr val="dk1"/>
              </a:buClr>
              <a:buSzPts val="2250"/>
              <a:buChar char=" "/>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9" name="Google Shape;149;p29"/>
          <p:cNvSpPr txBox="1">
            <a:spLocks noGrp="1"/>
          </p:cNvSpPr>
          <p:nvPr>
            <p:ph type="body" idx="3"/>
          </p:nvPr>
        </p:nvSpPr>
        <p:spPr>
          <a:xfrm>
            <a:off x="1777604" y="3473224"/>
            <a:ext cx="2653705" cy="548640"/>
          </a:xfrm>
          <a:prstGeom prst="rect">
            <a:avLst/>
          </a:prstGeom>
          <a:noFill/>
          <a:ln>
            <a:noFill/>
          </a:ln>
        </p:spPr>
        <p:txBody>
          <a:bodyPr spcFirstLastPara="1" wrap="square" lIns="91425" tIns="0" rIns="91425" bIns="0" anchor="t" anchorCtr="0">
            <a:noAutofit/>
          </a:bodyPr>
          <a:lstStyle>
            <a:lvl1pPr marL="457200" lvl="0" indent="-228600" algn="ctr">
              <a:lnSpc>
                <a:spcPct val="110000"/>
              </a:lnSpc>
              <a:spcBef>
                <a:spcPts val="0"/>
              </a:spcBef>
              <a:spcAft>
                <a:spcPts val="0"/>
              </a:spcAft>
              <a:buClr>
                <a:schemeClr val="dk1"/>
              </a:buClr>
              <a:buSzPts val="1000"/>
              <a:buNone/>
              <a:defRPr sz="1000">
                <a:latin typeface="Arial"/>
                <a:ea typeface="Arial"/>
                <a:cs typeface="Arial"/>
                <a:sym typeface="Arial"/>
              </a:defRPr>
            </a:lvl1pPr>
            <a:lvl2pPr marL="914400" lvl="1" indent="-228600" algn="l">
              <a:lnSpc>
                <a:spcPct val="100000"/>
              </a:lnSpc>
              <a:spcBef>
                <a:spcPts val="200"/>
              </a:spcBef>
              <a:spcAft>
                <a:spcPts val="0"/>
              </a:spcAft>
              <a:buClr>
                <a:schemeClr val="dk1"/>
              </a:buClr>
              <a:buSzPts val="2250"/>
              <a:buNone/>
              <a:defRPr/>
            </a:lvl2pPr>
            <a:lvl3pPr marL="1371600" lvl="2" indent="-228600" algn="l">
              <a:lnSpc>
                <a:spcPct val="100000"/>
              </a:lnSpc>
              <a:spcBef>
                <a:spcPts val="200"/>
              </a:spcBef>
              <a:spcAft>
                <a:spcPts val="0"/>
              </a:spcAft>
              <a:buClr>
                <a:schemeClr val="dk1"/>
              </a:buClr>
              <a:buSzPts val="1500"/>
              <a:buNone/>
              <a:defRPr/>
            </a:lvl3pPr>
            <a:lvl4pPr marL="1828800" lvl="3" indent="-228600" algn="l">
              <a:lnSpc>
                <a:spcPct val="100000"/>
              </a:lnSpc>
              <a:spcBef>
                <a:spcPts val="200"/>
              </a:spcBef>
              <a:spcAft>
                <a:spcPts val="0"/>
              </a:spcAft>
              <a:buClr>
                <a:schemeClr val="dk1"/>
              </a:buClr>
              <a:buSzPts val="1350"/>
              <a:buNone/>
              <a:defRPr/>
            </a:lvl4pPr>
            <a:lvl5pPr marL="2286000" lvl="4" indent="-228600" algn="l">
              <a:lnSpc>
                <a:spcPct val="100000"/>
              </a:lnSpc>
              <a:spcBef>
                <a:spcPts val="200"/>
              </a:spcBef>
              <a:spcAft>
                <a:spcPts val="0"/>
              </a:spcAft>
              <a:buClr>
                <a:schemeClr val="dk1"/>
              </a:buClr>
              <a:buSzPts val="135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0" name="Google Shape;150;p29"/>
          <p:cNvSpPr txBox="1">
            <a:spLocks noGrp="1"/>
          </p:cNvSpPr>
          <p:nvPr>
            <p:ph type="body" idx="4"/>
          </p:nvPr>
        </p:nvSpPr>
        <p:spPr>
          <a:xfrm>
            <a:off x="4712494" y="2264410"/>
            <a:ext cx="2653903" cy="1114425"/>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0"/>
              </a:spcBef>
              <a:spcAft>
                <a:spcPts val="0"/>
              </a:spcAft>
              <a:buClr>
                <a:schemeClr val="dk1"/>
              </a:buClr>
              <a:buSzPts val="10400"/>
              <a:buNone/>
              <a:defRPr sz="10400"/>
            </a:lvl1pPr>
            <a:lvl2pPr marL="914400" lvl="1" indent="-371475" algn="ctr">
              <a:lnSpc>
                <a:spcPct val="100000"/>
              </a:lnSpc>
              <a:spcBef>
                <a:spcPts val="200"/>
              </a:spcBef>
              <a:spcAft>
                <a:spcPts val="0"/>
              </a:spcAft>
              <a:buClr>
                <a:schemeClr val="dk1"/>
              </a:buClr>
              <a:buSzPts val="2250"/>
              <a:buChar char=" "/>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1" name="Google Shape;151;p29"/>
          <p:cNvSpPr txBox="1">
            <a:spLocks noGrp="1"/>
          </p:cNvSpPr>
          <p:nvPr>
            <p:ph type="body" idx="5"/>
          </p:nvPr>
        </p:nvSpPr>
        <p:spPr>
          <a:xfrm>
            <a:off x="4712494" y="3473224"/>
            <a:ext cx="2653705" cy="548640"/>
          </a:xfrm>
          <a:prstGeom prst="rect">
            <a:avLst/>
          </a:prstGeom>
          <a:noFill/>
          <a:ln>
            <a:noFill/>
          </a:ln>
        </p:spPr>
        <p:txBody>
          <a:bodyPr spcFirstLastPara="1" wrap="square" lIns="91425" tIns="0" rIns="91425" bIns="0" anchor="t" anchorCtr="0">
            <a:noAutofit/>
          </a:bodyPr>
          <a:lstStyle>
            <a:lvl1pPr marL="457200" lvl="0" indent="-228600" algn="ctr">
              <a:lnSpc>
                <a:spcPct val="110000"/>
              </a:lnSpc>
              <a:spcBef>
                <a:spcPts val="0"/>
              </a:spcBef>
              <a:spcAft>
                <a:spcPts val="0"/>
              </a:spcAft>
              <a:buClr>
                <a:schemeClr val="dk1"/>
              </a:buClr>
              <a:buSzPts val="1000"/>
              <a:buNone/>
              <a:defRPr sz="1000">
                <a:latin typeface="Arial"/>
                <a:ea typeface="Arial"/>
                <a:cs typeface="Arial"/>
                <a:sym typeface="Arial"/>
              </a:defRPr>
            </a:lvl1pPr>
            <a:lvl2pPr marL="914400" lvl="1" indent="-228600" algn="l">
              <a:lnSpc>
                <a:spcPct val="100000"/>
              </a:lnSpc>
              <a:spcBef>
                <a:spcPts val="200"/>
              </a:spcBef>
              <a:spcAft>
                <a:spcPts val="0"/>
              </a:spcAft>
              <a:buClr>
                <a:schemeClr val="dk1"/>
              </a:buClr>
              <a:buSzPts val="2250"/>
              <a:buNone/>
              <a:defRPr/>
            </a:lvl2pPr>
            <a:lvl3pPr marL="1371600" lvl="2" indent="-228600" algn="l">
              <a:lnSpc>
                <a:spcPct val="100000"/>
              </a:lnSpc>
              <a:spcBef>
                <a:spcPts val="200"/>
              </a:spcBef>
              <a:spcAft>
                <a:spcPts val="0"/>
              </a:spcAft>
              <a:buClr>
                <a:schemeClr val="dk1"/>
              </a:buClr>
              <a:buSzPts val="1500"/>
              <a:buNone/>
              <a:defRPr/>
            </a:lvl3pPr>
            <a:lvl4pPr marL="1828800" lvl="3" indent="-228600" algn="l">
              <a:lnSpc>
                <a:spcPct val="100000"/>
              </a:lnSpc>
              <a:spcBef>
                <a:spcPts val="200"/>
              </a:spcBef>
              <a:spcAft>
                <a:spcPts val="0"/>
              </a:spcAft>
              <a:buClr>
                <a:schemeClr val="dk1"/>
              </a:buClr>
              <a:buSzPts val="1350"/>
              <a:buNone/>
              <a:defRPr/>
            </a:lvl4pPr>
            <a:lvl5pPr marL="2286000" lvl="4" indent="-228600" algn="l">
              <a:lnSpc>
                <a:spcPct val="100000"/>
              </a:lnSpc>
              <a:spcBef>
                <a:spcPts val="200"/>
              </a:spcBef>
              <a:spcAft>
                <a:spcPts val="0"/>
              </a:spcAft>
              <a:buClr>
                <a:schemeClr val="dk1"/>
              </a:buClr>
              <a:buSzPts val="135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52" name="Google Shape;152;p29"/>
          <p:cNvPicPr preferRelativeResize="0"/>
          <p:nvPr/>
        </p:nvPicPr>
        <p:blipFill rotWithShape="1">
          <a:blip r:embed="rId2">
            <a:alphaModFix/>
          </a:blip>
          <a:srcRect/>
          <a:stretch/>
        </p:blipFill>
        <p:spPr>
          <a:xfrm>
            <a:off x="379200" y="4855731"/>
            <a:ext cx="276810" cy="2556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entred, Image left, content right">
  <p:cSld name="Title centred, Image left, content right">
    <p:bg>
      <p:bgPr>
        <a:solidFill>
          <a:schemeClr val="lt2"/>
        </a:solidFill>
        <a:effectLst/>
      </p:bgPr>
    </p:bg>
    <p:spTree>
      <p:nvGrpSpPr>
        <p:cNvPr id="1" name="Shape 153"/>
        <p:cNvGrpSpPr/>
        <p:nvPr/>
      </p:nvGrpSpPr>
      <p:grpSpPr>
        <a:xfrm>
          <a:off x="0" y="0"/>
          <a:ext cx="0" cy="0"/>
          <a:chOff x="0" y="0"/>
          <a:chExt cx="0" cy="0"/>
        </a:xfrm>
      </p:grpSpPr>
      <p:sp>
        <p:nvSpPr>
          <p:cNvPr id="154" name="Google Shape;154;p30"/>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
        <p:nvSpPr>
          <p:cNvPr id="155" name="Google Shape;155;p30"/>
          <p:cNvSpPr txBox="1">
            <a:spLocks noGrp="1"/>
          </p:cNvSpPr>
          <p:nvPr>
            <p:ph type="body" idx="1"/>
          </p:nvPr>
        </p:nvSpPr>
        <p:spPr>
          <a:xfrm>
            <a:off x="445674" y="355740"/>
            <a:ext cx="8279227" cy="1007840"/>
          </a:xfrm>
          <a:prstGeom prst="rect">
            <a:avLst/>
          </a:prstGeom>
          <a:noFill/>
          <a:ln>
            <a:noFill/>
          </a:ln>
        </p:spPr>
        <p:txBody>
          <a:bodyPr spcFirstLastPara="1" wrap="square" lIns="0" tIns="0" rIns="0" bIns="0" anchor="t" anchorCtr="0">
            <a:noAutofit/>
          </a:bodyPr>
          <a:lstStyle>
            <a:lvl1pPr marL="457200" lvl="0" indent="-444500" algn="ctr">
              <a:lnSpc>
                <a:spcPct val="93000"/>
              </a:lnSpc>
              <a:spcBef>
                <a:spcPts val="0"/>
              </a:spcBef>
              <a:spcAft>
                <a:spcPts val="0"/>
              </a:spcAft>
              <a:buClr>
                <a:schemeClr val="dk1"/>
              </a:buClr>
              <a:buSzPts val="3400"/>
              <a:buChar char=" "/>
              <a:defRPr sz="3400"/>
            </a:lvl1pPr>
            <a:lvl2pPr marL="914400" lvl="1" indent="-298450" algn="ctr">
              <a:lnSpc>
                <a:spcPct val="100000"/>
              </a:lnSpc>
              <a:spcBef>
                <a:spcPts val="800"/>
              </a:spcBef>
              <a:spcAft>
                <a:spcPts val="0"/>
              </a:spcAft>
              <a:buClr>
                <a:schemeClr val="dk1"/>
              </a:buClr>
              <a:buSzPts val="1100"/>
              <a:buChar char=" "/>
              <a:defRPr sz="1100"/>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56" name="Google Shape;156;p30"/>
          <p:cNvSpPr>
            <a:spLocks noGrp="1"/>
          </p:cNvSpPr>
          <p:nvPr>
            <p:ph type="pic" idx="2"/>
          </p:nvPr>
        </p:nvSpPr>
        <p:spPr>
          <a:xfrm>
            <a:off x="445674" y="1504950"/>
            <a:ext cx="5364576" cy="3030538"/>
          </a:xfrm>
          <a:prstGeom prst="rect">
            <a:avLst/>
          </a:prstGeom>
          <a:noFill/>
          <a:ln>
            <a:noFill/>
          </a:ln>
        </p:spPr>
      </p:sp>
      <p:sp>
        <p:nvSpPr>
          <p:cNvPr id="157" name="Google Shape;157;p30"/>
          <p:cNvSpPr txBox="1">
            <a:spLocks noGrp="1"/>
          </p:cNvSpPr>
          <p:nvPr>
            <p:ph type="body" idx="3"/>
          </p:nvPr>
        </p:nvSpPr>
        <p:spPr>
          <a:xfrm>
            <a:off x="5902325" y="1497013"/>
            <a:ext cx="2822575" cy="302895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1pPr>
            <a:lvl2pPr marL="914400" lvl="1"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2pPr>
            <a:lvl3pPr marL="1371600" lvl="2" indent="-330200" algn="l">
              <a:lnSpc>
                <a:spcPct val="100000"/>
              </a:lnSpc>
              <a:spcBef>
                <a:spcPts val="200"/>
              </a:spcBef>
              <a:spcAft>
                <a:spcPts val="0"/>
              </a:spcAft>
              <a:buClr>
                <a:schemeClr val="dk1"/>
              </a:buClr>
              <a:buSzPts val="1600"/>
              <a:buChar char="•"/>
              <a:defRPr sz="1600">
                <a:latin typeface="Arial"/>
                <a:ea typeface="Arial"/>
                <a:cs typeface="Arial"/>
                <a:sym typeface="Arial"/>
              </a:defRPr>
            </a:lvl3pPr>
            <a:lvl4pPr marL="1828800" lvl="3" indent="-330200" algn="l">
              <a:lnSpc>
                <a:spcPct val="100000"/>
              </a:lnSpc>
              <a:spcBef>
                <a:spcPts val="200"/>
              </a:spcBef>
              <a:spcAft>
                <a:spcPts val="0"/>
              </a:spcAft>
              <a:buClr>
                <a:schemeClr val="dk1"/>
              </a:buClr>
              <a:buSzPts val="1600"/>
              <a:buChar char="•"/>
              <a:defRPr sz="1600">
                <a:latin typeface="Arial"/>
                <a:ea typeface="Arial"/>
                <a:cs typeface="Arial"/>
                <a:sym typeface="Arial"/>
              </a:defRPr>
            </a:lvl4pPr>
            <a:lvl5pPr marL="2286000" lvl="4" indent="-330200" algn="l">
              <a:lnSpc>
                <a:spcPct val="100000"/>
              </a:lnSpc>
              <a:spcBef>
                <a:spcPts val="200"/>
              </a:spcBef>
              <a:spcAft>
                <a:spcPts val="0"/>
              </a:spcAft>
              <a:buClr>
                <a:schemeClr val="dk1"/>
              </a:buClr>
              <a:buSzPts val="1600"/>
              <a:buChar char="•"/>
              <a:defRPr sz="16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58" name="Google Shape;158;p30"/>
          <p:cNvPicPr preferRelativeResize="0"/>
          <p:nvPr/>
        </p:nvPicPr>
        <p:blipFill rotWithShape="1">
          <a:blip r:embed="rId2">
            <a:alphaModFix/>
          </a:blip>
          <a:srcRect/>
          <a:stretch/>
        </p:blipFill>
        <p:spPr>
          <a:xfrm>
            <a:off x="379200" y="4855731"/>
            <a:ext cx="276810" cy="2556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content left, image right">
  <p:cSld name="Title , content left, image right">
    <p:bg>
      <p:bgPr>
        <a:solidFill>
          <a:schemeClr val="lt2"/>
        </a:solidFill>
        <a:effectLst/>
      </p:bgPr>
    </p:bg>
    <p:spTree>
      <p:nvGrpSpPr>
        <p:cNvPr id="1" name="Shape 159"/>
        <p:cNvGrpSpPr/>
        <p:nvPr/>
      </p:nvGrpSpPr>
      <p:grpSpPr>
        <a:xfrm>
          <a:off x="0" y="0"/>
          <a:ext cx="0" cy="0"/>
          <a:chOff x="0" y="0"/>
          <a:chExt cx="0" cy="0"/>
        </a:xfrm>
      </p:grpSpPr>
      <p:sp>
        <p:nvSpPr>
          <p:cNvPr id="160" name="Google Shape;160;p31"/>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
        <p:nvSpPr>
          <p:cNvPr id="161" name="Google Shape;161;p31"/>
          <p:cNvSpPr>
            <a:spLocks noGrp="1"/>
          </p:cNvSpPr>
          <p:nvPr>
            <p:ph type="pic" idx="2"/>
          </p:nvPr>
        </p:nvSpPr>
        <p:spPr>
          <a:xfrm>
            <a:off x="4224528" y="369745"/>
            <a:ext cx="4507992" cy="4361688"/>
          </a:xfrm>
          <a:prstGeom prst="rect">
            <a:avLst/>
          </a:prstGeom>
          <a:noFill/>
          <a:ln>
            <a:noFill/>
          </a:ln>
        </p:spPr>
      </p:sp>
      <p:sp>
        <p:nvSpPr>
          <p:cNvPr id="162" name="Google Shape;162;p31"/>
          <p:cNvSpPr txBox="1">
            <a:spLocks noGrp="1"/>
          </p:cNvSpPr>
          <p:nvPr>
            <p:ph type="body" idx="1"/>
          </p:nvPr>
        </p:nvSpPr>
        <p:spPr>
          <a:xfrm>
            <a:off x="445770" y="1543030"/>
            <a:ext cx="3675221" cy="3070803"/>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1pPr>
            <a:lvl2pPr marL="914400" lvl="1"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2pPr>
            <a:lvl3pPr marL="1371600" lvl="2" indent="-330200" algn="l">
              <a:lnSpc>
                <a:spcPct val="100000"/>
              </a:lnSpc>
              <a:spcBef>
                <a:spcPts val="200"/>
              </a:spcBef>
              <a:spcAft>
                <a:spcPts val="0"/>
              </a:spcAft>
              <a:buClr>
                <a:schemeClr val="dk1"/>
              </a:buClr>
              <a:buSzPts val="1600"/>
              <a:buChar char="•"/>
              <a:defRPr sz="1600">
                <a:latin typeface="Arial"/>
                <a:ea typeface="Arial"/>
                <a:cs typeface="Arial"/>
                <a:sym typeface="Arial"/>
              </a:defRPr>
            </a:lvl3pPr>
            <a:lvl4pPr marL="1828800" lvl="3" indent="-330200" algn="l">
              <a:lnSpc>
                <a:spcPct val="100000"/>
              </a:lnSpc>
              <a:spcBef>
                <a:spcPts val="200"/>
              </a:spcBef>
              <a:spcAft>
                <a:spcPts val="0"/>
              </a:spcAft>
              <a:buClr>
                <a:schemeClr val="dk1"/>
              </a:buClr>
              <a:buSzPts val="1600"/>
              <a:buChar char="•"/>
              <a:defRPr sz="1600">
                <a:latin typeface="Arial"/>
                <a:ea typeface="Arial"/>
                <a:cs typeface="Arial"/>
                <a:sym typeface="Arial"/>
              </a:defRPr>
            </a:lvl4pPr>
            <a:lvl5pPr marL="2286000" lvl="4" indent="-330200" algn="l">
              <a:lnSpc>
                <a:spcPct val="100000"/>
              </a:lnSpc>
              <a:spcBef>
                <a:spcPts val="200"/>
              </a:spcBef>
              <a:spcAft>
                <a:spcPts val="0"/>
              </a:spcAft>
              <a:buClr>
                <a:schemeClr val="dk1"/>
              </a:buClr>
              <a:buSzPts val="1600"/>
              <a:buChar char="•"/>
              <a:defRPr sz="16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63" name="Google Shape;163;p31"/>
          <p:cNvPicPr preferRelativeResize="0"/>
          <p:nvPr/>
        </p:nvPicPr>
        <p:blipFill rotWithShape="1">
          <a:blip r:embed="rId2">
            <a:alphaModFix/>
          </a:blip>
          <a:srcRect/>
          <a:stretch/>
        </p:blipFill>
        <p:spPr>
          <a:xfrm>
            <a:off x="379200" y="4855731"/>
            <a:ext cx="276810" cy="255600"/>
          </a:xfrm>
          <a:prstGeom prst="rect">
            <a:avLst/>
          </a:prstGeom>
          <a:noFill/>
          <a:ln>
            <a:noFill/>
          </a:ln>
        </p:spPr>
      </p:pic>
      <p:sp>
        <p:nvSpPr>
          <p:cNvPr id="164" name="Google Shape;164;p31"/>
          <p:cNvSpPr txBox="1">
            <a:spLocks noGrp="1"/>
          </p:cNvSpPr>
          <p:nvPr>
            <p:ph type="title"/>
          </p:nvPr>
        </p:nvSpPr>
        <p:spPr>
          <a:xfrm>
            <a:off x="445770" y="347339"/>
            <a:ext cx="3675221" cy="99417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Comparison">
  <p:cSld name="Content Comparison">
    <p:bg>
      <p:bgPr>
        <a:solidFill>
          <a:schemeClr val="lt2"/>
        </a:solidFill>
        <a:effectLst/>
      </p:bgPr>
    </p:bg>
    <p:spTree>
      <p:nvGrpSpPr>
        <p:cNvPr id="1" name="Shape 165"/>
        <p:cNvGrpSpPr/>
        <p:nvPr/>
      </p:nvGrpSpPr>
      <p:grpSpPr>
        <a:xfrm>
          <a:off x="0" y="0"/>
          <a:ext cx="0" cy="0"/>
          <a:chOff x="0" y="0"/>
          <a:chExt cx="0" cy="0"/>
        </a:xfrm>
      </p:grpSpPr>
      <p:sp>
        <p:nvSpPr>
          <p:cNvPr id="166" name="Google Shape;166;p32"/>
          <p:cNvSpPr txBox="1">
            <a:spLocks noGrp="1"/>
          </p:cNvSpPr>
          <p:nvPr>
            <p:ph type="title"/>
          </p:nvPr>
        </p:nvSpPr>
        <p:spPr>
          <a:xfrm>
            <a:off x="445770" y="347339"/>
            <a:ext cx="8272934" cy="99417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2"/>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pic>
        <p:nvPicPr>
          <p:cNvPr id="168" name="Google Shape;168;p32"/>
          <p:cNvPicPr preferRelativeResize="0"/>
          <p:nvPr/>
        </p:nvPicPr>
        <p:blipFill rotWithShape="1">
          <a:blip r:embed="rId2">
            <a:alphaModFix/>
          </a:blip>
          <a:srcRect/>
          <a:stretch/>
        </p:blipFill>
        <p:spPr>
          <a:xfrm>
            <a:off x="379200" y="4855731"/>
            <a:ext cx="276810" cy="255600"/>
          </a:xfrm>
          <a:prstGeom prst="rect">
            <a:avLst/>
          </a:prstGeom>
          <a:noFill/>
          <a:ln>
            <a:noFill/>
          </a:ln>
        </p:spPr>
      </p:pic>
      <p:sp>
        <p:nvSpPr>
          <p:cNvPr id="169" name="Google Shape;169;p32"/>
          <p:cNvSpPr txBox="1">
            <a:spLocks noGrp="1"/>
          </p:cNvSpPr>
          <p:nvPr>
            <p:ph type="body" idx="1"/>
          </p:nvPr>
        </p:nvSpPr>
        <p:spPr>
          <a:xfrm>
            <a:off x="445770" y="1600200"/>
            <a:ext cx="4026338" cy="3203575"/>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1pPr>
            <a:lvl2pPr marL="914400" lvl="1"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2pPr>
            <a:lvl3pPr marL="1371600" lvl="2"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3pPr>
            <a:lvl4pPr marL="1828800" lvl="3"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4pPr>
            <a:lvl5pPr marL="2286000" lvl="4"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0" name="Google Shape;170;p32"/>
          <p:cNvSpPr txBox="1">
            <a:spLocks noGrp="1"/>
          </p:cNvSpPr>
          <p:nvPr>
            <p:ph type="body" idx="2"/>
          </p:nvPr>
        </p:nvSpPr>
        <p:spPr>
          <a:xfrm>
            <a:off x="4685929" y="1608137"/>
            <a:ext cx="4026338" cy="3195638"/>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1pPr>
            <a:lvl2pPr marL="914400" lvl="1"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2pPr>
            <a:lvl3pPr marL="1371600" lvl="2"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3pPr>
            <a:lvl4pPr marL="1828800" lvl="3"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4pPr>
            <a:lvl5pPr marL="2286000" lvl="4"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Title Comparison">
  <p:cSld name="Content with Title Comparison">
    <p:bg>
      <p:bgPr>
        <a:solidFill>
          <a:schemeClr val="lt2"/>
        </a:solidFill>
        <a:effectLst/>
      </p:bgPr>
    </p:bg>
    <p:spTree>
      <p:nvGrpSpPr>
        <p:cNvPr id="1" name="Shape 171"/>
        <p:cNvGrpSpPr/>
        <p:nvPr/>
      </p:nvGrpSpPr>
      <p:grpSpPr>
        <a:xfrm>
          <a:off x="0" y="0"/>
          <a:ext cx="0" cy="0"/>
          <a:chOff x="0" y="0"/>
          <a:chExt cx="0" cy="0"/>
        </a:xfrm>
      </p:grpSpPr>
      <p:sp>
        <p:nvSpPr>
          <p:cNvPr id="172" name="Google Shape;172;p33"/>
          <p:cNvSpPr txBox="1">
            <a:spLocks noGrp="1"/>
          </p:cNvSpPr>
          <p:nvPr>
            <p:ph type="title"/>
          </p:nvPr>
        </p:nvSpPr>
        <p:spPr>
          <a:xfrm>
            <a:off x="445770" y="347339"/>
            <a:ext cx="8272934" cy="994172"/>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33"/>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pic>
        <p:nvPicPr>
          <p:cNvPr id="174" name="Google Shape;174;p33"/>
          <p:cNvPicPr preferRelativeResize="0"/>
          <p:nvPr/>
        </p:nvPicPr>
        <p:blipFill rotWithShape="1">
          <a:blip r:embed="rId2">
            <a:alphaModFix/>
          </a:blip>
          <a:srcRect/>
          <a:stretch/>
        </p:blipFill>
        <p:spPr>
          <a:xfrm>
            <a:off x="379200" y="4855731"/>
            <a:ext cx="276810" cy="255600"/>
          </a:xfrm>
          <a:prstGeom prst="rect">
            <a:avLst/>
          </a:prstGeom>
          <a:noFill/>
          <a:ln>
            <a:noFill/>
          </a:ln>
        </p:spPr>
      </p:pic>
      <p:sp>
        <p:nvSpPr>
          <p:cNvPr id="175" name="Google Shape;175;p33"/>
          <p:cNvSpPr txBox="1">
            <a:spLocks noGrp="1"/>
          </p:cNvSpPr>
          <p:nvPr>
            <p:ph type="body" idx="1"/>
          </p:nvPr>
        </p:nvSpPr>
        <p:spPr>
          <a:xfrm>
            <a:off x="445770" y="2066925"/>
            <a:ext cx="4126230" cy="273685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1pPr>
            <a:lvl2pPr marL="914400" lvl="1"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2pPr>
            <a:lvl3pPr marL="1371600" lvl="2" indent="-330200" algn="l">
              <a:lnSpc>
                <a:spcPct val="100000"/>
              </a:lnSpc>
              <a:spcBef>
                <a:spcPts val="200"/>
              </a:spcBef>
              <a:spcAft>
                <a:spcPts val="0"/>
              </a:spcAft>
              <a:buClr>
                <a:schemeClr val="dk1"/>
              </a:buClr>
              <a:buSzPts val="1600"/>
              <a:buChar char="•"/>
              <a:defRPr sz="1600">
                <a:latin typeface="Arial"/>
                <a:ea typeface="Arial"/>
                <a:cs typeface="Arial"/>
                <a:sym typeface="Arial"/>
              </a:defRPr>
            </a:lvl3pPr>
            <a:lvl4pPr marL="1828800" lvl="3" indent="-330200" algn="l">
              <a:lnSpc>
                <a:spcPct val="100000"/>
              </a:lnSpc>
              <a:spcBef>
                <a:spcPts val="200"/>
              </a:spcBef>
              <a:spcAft>
                <a:spcPts val="0"/>
              </a:spcAft>
              <a:buClr>
                <a:schemeClr val="dk1"/>
              </a:buClr>
              <a:buSzPts val="1600"/>
              <a:buChar char="•"/>
              <a:defRPr sz="1600">
                <a:latin typeface="Arial"/>
                <a:ea typeface="Arial"/>
                <a:cs typeface="Arial"/>
                <a:sym typeface="Arial"/>
              </a:defRPr>
            </a:lvl4pPr>
            <a:lvl5pPr marL="2286000" lvl="4" indent="-330200" algn="l">
              <a:lnSpc>
                <a:spcPct val="100000"/>
              </a:lnSpc>
              <a:spcBef>
                <a:spcPts val="200"/>
              </a:spcBef>
              <a:spcAft>
                <a:spcPts val="0"/>
              </a:spcAft>
              <a:buClr>
                <a:schemeClr val="dk1"/>
              </a:buClr>
              <a:buSzPts val="1600"/>
              <a:buChar char="•"/>
              <a:defRPr sz="16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6" name="Google Shape;176;p33"/>
          <p:cNvSpPr txBox="1">
            <a:spLocks noGrp="1"/>
          </p:cNvSpPr>
          <p:nvPr>
            <p:ph type="body" idx="2"/>
          </p:nvPr>
        </p:nvSpPr>
        <p:spPr>
          <a:xfrm>
            <a:off x="4687262" y="2073706"/>
            <a:ext cx="4023818" cy="2730069"/>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1pPr>
            <a:lvl2pPr marL="914400" lvl="1" indent="-330200" algn="l">
              <a:lnSpc>
                <a:spcPct val="100000"/>
              </a:lnSpc>
              <a:spcBef>
                <a:spcPts val="200"/>
              </a:spcBef>
              <a:spcAft>
                <a:spcPts val="0"/>
              </a:spcAft>
              <a:buClr>
                <a:schemeClr val="dk1"/>
              </a:buClr>
              <a:buSzPts val="1600"/>
              <a:buFont typeface="Arial"/>
              <a:buChar char="•"/>
              <a:defRPr sz="1600">
                <a:latin typeface="Arial"/>
                <a:ea typeface="Arial"/>
                <a:cs typeface="Arial"/>
                <a:sym typeface="Arial"/>
              </a:defRPr>
            </a:lvl2pPr>
            <a:lvl3pPr marL="1371600" lvl="2" indent="-330200" algn="l">
              <a:lnSpc>
                <a:spcPct val="100000"/>
              </a:lnSpc>
              <a:spcBef>
                <a:spcPts val="200"/>
              </a:spcBef>
              <a:spcAft>
                <a:spcPts val="0"/>
              </a:spcAft>
              <a:buClr>
                <a:schemeClr val="dk1"/>
              </a:buClr>
              <a:buSzPts val="1600"/>
              <a:buChar char="•"/>
              <a:defRPr sz="1600">
                <a:latin typeface="Arial"/>
                <a:ea typeface="Arial"/>
                <a:cs typeface="Arial"/>
                <a:sym typeface="Arial"/>
              </a:defRPr>
            </a:lvl3pPr>
            <a:lvl4pPr marL="1828800" lvl="3" indent="-330200" algn="l">
              <a:lnSpc>
                <a:spcPct val="100000"/>
              </a:lnSpc>
              <a:spcBef>
                <a:spcPts val="200"/>
              </a:spcBef>
              <a:spcAft>
                <a:spcPts val="0"/>
              </a:spcAft>
              <a:buClr>
                <a:schemeClr val="dk1"/>
              </a:buClr>
              <a:buSzPts val="1600"/>
              <a:buChar char="•"/>
              <a:defRPr sz="1600">
                <a:latin typeface="Arial"/>
                <a:ea typeface="Arial"/>
                <a:cs typeface="Arial"/>
                <a:sym typeface="Arial"/>
              </a:defRPr>
            </a:lvl4pPr>
            <a:lvl5pPr marL="2286000" lvl="4" indent="-330200" algn="l">
              <a:lnSpc>
                <a:spcPct val="100000"/>
              </a:lnSpc>
              <a:spcBef>
                <a:spcPts val="200"/>
              </a:spcBef>
              <a:spcAft>
                <a:spcPts val="0"/>
              </a:spcAft>
              <a:buClr>
                <a:schemeClr val="dk1"/>
              </a:buClr>
              <a:buSzPts val="1600"/>
              <a:buChar char="•"/>
              <a:defRPr sz="160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7" name="Google Shape;177;p33"/>
          <p:cNvSpPr txBox="1">
            <a:spLocks noGrp="1"/>
          </p:cNvSpPr>
          <p:nvPr>
            <p:ph type="body" idx="3"/>
          </p:nvPr>
        </p:nvSpPr>
        <p:spPr>
          <a:xfrm>
            <a:off x="445454" y="1600200"/>
            <a:ext cx="4126230" cy="466725"/>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200"/>
              </a:spcBef>
              <a:spcAft>
                <a:spcPts val="0"/>
              </a:spcAft>
              <a:buClr>
                <a:schemeClr val="dk1"/>
              </a:buClr>
              <a:buSzPts val="1800"/>
              <a:buChar char=" "/>
              <a:defRPr sz="1800" b="1"/>
            </a:lvl1pPr>
            <a:lvl2pPr marL="914400" lvl="1" indent="-342900" algn="l">
              <a:lnSpc>
                <a:spcPct val="100000"/>
              </a:lnSpc>
              <a:spcBef>
                <a:spcPts val="200"/>
              </a:spcBef>
              <a:spcAft>
                <a:spcPts val="0"/>
              </a:spcAft>
              <a:buClr>
                <a:schemeClr val="dk1"/>
              </a:buClr>
              <a:buSzPts val="1800"/>
              <a:buChar char=" "/>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8" name="Google Shape;178;p33"/>
          <p:cNvSpPr txBox="1">
            <a:spLocks noGrp="1"/>
          </p:cNvSpPr>
          <p:nvPr>
            <p:ph type="body" idx="4"/>
          </p:nvPr>
        </p:nvSpPr>
        <p:spPr>
          <a:xfrm>
            <a:off x="4705020" y="1600200"/>
            <a:ext cx="4006859" cy="466725"/>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200"/>
              </a:spcBef>
              <a:spcAft>
                <a:spcPts val="0"/>
              </a:spcAft>
              <a:buClr>
                <a:schemeClr val="dk1"/>
              </a:buClr>
              <a:buSzPts val="1800"/>
              <a:buChar char=" "/>
              <a:defRPr sz="1800" b="1"/>
            </a:lvl1pPr>
            <a:lvl2pPr marL="914400" lvl="1" indent="-342900" algn="l">
              <a:lnSpc>
                <a:spcPct val="100000"/>
              </a:lnSpc>
              <a:spcBef>
                <a:spcPts val="200"/>
              </a:spcBef>
              <a:spcAft>
                <a:spcPts val="0"/>
              </a:spcAft>
              <a:buClr>
                <a:schemeClr val="dk1"/>
              </a:buClr>
              <a:buSzPts val="1800"/>
              <a:buChar char=" "/>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entered title and image">
  <p:cSld name="Centered title and image">
    <p:bg>
      <p:bgPr>
        <a:solidFill>
          <a:schemeClr val="lt2"/>
        </a:solidFill>
        <a:effectLst/>
      </p:bgPr>
    </p:bg>
    <p:spTree>
      <p:nvGrpSpPr>
        <p:cNvPr id="1" name="Shape 179"/>
        <p:cNvGrpSpPr/>
        <p:nvPr/>
      </p:nvGrpSpPr>
      <p:grpSpPr>
        <a:xfrm>
          <a:off x="0" y="0"/>
          <a:ext cx="0" cy="0"/>
          <a:chOff x="0" y="0"/>
          <a:chExt cx="0" cy="0"/>
        </a:xfrm>
      </p:grpSpPr>
      <p:sp>
        <p:nvSpPr>
          <p:cNvPr id="180" name="Google Shape;180;p34"/>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
        <p:nvSpPr>
          <p:cNvPr id="181" name="Google Shape;181;p34"/>
          <p:cNvSpPr txBox="1">
            <a:spLocks noGrp="1"/>
          </p:cNvSpPr>
          <p:nvPr>
            <p:ph type="body" idx="1"/>
          </p:nvPr>
        </p:nvSpPr>
        <p:spPr>
          <a:xfrm>
            <a:off x="234950" y="355740"/>
            <a:ext cx="8489951" cy="741819"/>
          </a:xfrm>
          <a:prstGeom prst="rect">
            <a:avLst/>
          </a:prstGeom>
          <a:noFill/>
          <a:ln>
            <a:noFill/>
          </a:ln>
        </p:spPr>
        <p:txBody>
          <a:bodyPr spcFirstLastPara="1" wrap="square" lIns="0" tIns="0" rIns="0" bIns="0" anchor="t" anchorCtr="0">
            <a:noAutofit/>
          </a:bodyPr>
          <a:lstStyle>
            <a:lvl1pPr marL="457200" lvl="0" indent="-444500" algn="ctr">
              <a:lnSpc>
                <a:spcPct val="93000"/>
              </a:lnSpc>
              <a:spcBef>
                <a:spcPts val="0"/>
              </a:spcBef>
              <a:spcAft>
                <a:spcPts val="0"/>
              </a:spcAft>
              <a:buClr>
                <a:schemeClr val="dk1"/>
              </a:buClr>
              <a:buSzPts val="3400"/>
              <a:buChar char=" "/>
              <a:defRPr sz="3400"/>
            </a:lvl1pPr>
            <a:lvl2pPr marL="914400" lvl="1" indent="-298450" algn="ctr">
              <a:lnSpc>
                <a:spcPct val="100000"/>
              </a:lnSpc>
              <a:spcBef>
                <a:spcPts val="800"/>
              </a:spcBef>
              <a:spcAft>
                <a:spcPts val="0"/>
              </a:spcAft>
              <a:buClr>
                <a:schemeClr val="dk1"/>
              </a:buClr>
              <a:buSzPts val="1100"/>
              <a:buChar char=" "/>
              <a:defRPr sz="1100"/>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2" name="Google Shape;182;p34"/>
          <p:cNvSpPr>
            <a:spLocks noGrp="1"/>
          </p:cNvSpPr>
          <p:nvPr>
            <p:ph type="pic" idx="2"/>
          </p:nvPr>
        </p:nvSpPr>
        <p:spPr>
          <a:xfrm>
            <a:off x="1910081" y="1372516"/>
            <a:ext cx="5317373" cy="2973472"/>
          </a:xfrm>
          <a:prstGeom prst="rect">
            <a:avLst/>
          </a:prstGeom>
          <a:noFill/>
          <a:ln>
            <a:noFill/>
          </a:ln>
        </p:spPr>
      </p:sp>
      <p:pic>
        <p:nvPicPr>
          <p:cNvPr id="183" name="Google Shape;183;p34"/>
          <p:cNvPicPr preferRelativeResize="0"/>
          <p:nvPr/>
        </p:nvPicPr>
        <p:blipFill rotWithShape="1">
          <a:blip r:embed="rId2">
            <a:alphaModFix/>
          </a:blip>
          <a:srcRect/>
          <a:stretch/>
        </p:blipFill>
        <p:spPr>
          <a:xfrm>
            <a:off x="379200" y="4855731"/>
            <a:ext cx="276810" cy="2556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entered title, icons and captions">
  <p:cSld name="Centered title, icons and captions">
    <p:bg>
      <p:bgPr>
        <a:solidFill>
          <a:schemeClr val="lt2"/>
        </a:solidFill>
        <a:effectLst/>
      </p:bgPr>
    </p:bg>
    <p:spTree>
      <p:nvGrpSpPr>
        <p:cNvPr id="1" name="Shape 184"/>
        <p:cNvGrpSpPr/>
        <p:nvPr/>
      </p:nvGrpSpPr>
      <p:grpSpPr>
        <a:xfrm>
          <a:off x="0" y="0"/>
          <a:ext cx="0" cy="0"/>
          <a:chOff x="0" y="0"/>
          <a:chExt cx="0" cy="0"/>
        </a:xfrm>
      </p:grpSpPr>
      <p:sp>
        <p:nvSpPr>
          <p:cNvPr id="185" name="Google Shape;185;p35"/>
          <p:cNvSpPr>
            <a:spLocks noGrp="1"/>
          </p:cNvSpPr>
          <p:nvPr>
            <p:ph type="pic" idx="2"/>
          </p:nvPr>
        </p:nvSpPr>
        <p:spPr>
          <a:xfrm>
            <a:off x="1165920" y="2750748"/>
            <a:ext cx="866863" cy="868680"/>
          </a:xfrm>
          <a:prstGeom prst="ellipse">
            <a:avLst/>
          </a:prstGeom>
          <a:noFill/>
          <a:ln>
            <a:noFill/>
          </a:ln>
        </p:spPr>
      </p:sp>
      <p:sp>
        <p:nvSpPr>
          <p:cNvPr id="186" name="Google Shape;186;p35"/>
          <p:cNvSpPr>
            <a:spLocks noGrp="1"/>
          </p:cNvSpPr>
          <p:nvPr>
            <p:ph type="pic" idx="3"/>
          </p:nvPr>
        </p:nvSpPr>
        <p:spPr>
          <a:xfrm>
            <a:off x="2356193" y="2750748"/>
            <a:ext cx="866863" cy="868680"/>
          </a:xfrm>
          <a:prstGeom prst="ellipse">
            <a:avLst/>
          </a:prstGeom>
          <a:noFill/>
          <a:ln>
            <a:noFill/>
          </a:ln>
        </p:spPr>
      </p:sp>
      <p:sp>
        <p:nvSpPr>
          <p:cNvPr id="187" name="Google Shape;187;p35"/>
          <p:cNvSpPr>
            <a:spLocks noGrp="1"/>
          </p:cNvSpPr>
          <p:nvPr>
            <p:ph type="pic" idx="4"/>
          </p:nvPr>
        </p:nvSpPr>
        <p:spPr>
          <a:xfrm>
            <a:off x="4735289" y="2750748"/>
            <a:ext cx="866863" cy="868680"/>
          </a:xfrm>
          <a:prstGeom prst="ellipse">
            <a:avLst/>
          </a:prstGeom>
          <a:noFill/>
          <a:ln>
            <a:noFill/>
          </a:ln>
        </p:spPr>
      </p:sp>
      <p:sp>
        <p:nvSpPr>
          <p:cNvPr id="188" name="Google Shape;188;p35"/>
          <p:cNvSpPr>
            <a:spLocks noGrp="1"/>
          </p:cNvSpPr>
          <p:nvPr>
            <p:ph type="pic" idx="5"/>
          </p:nvPr>
        </p:nvSpPr>
        <p:spPr>
          <a:xfrm>
            <a:off x="5930456" y="2750748"/>
            <a:ext cx="866863" cy="868680"/>
          </a:xfrm>
          <a:prstGeom prst="ellipse">
            <a:avLst/>
          </a:prstGeom>
          <a:noFill/>
          <a:ln>
            <a:noFill/>
          </a:ln>
        </p:spPr>
      </p:sp>
      <p:sp>
        <p:nvSpPr>
          <p:cNvPr id="189" name="Google Shape;189;p35"/>
          <p:cNvSpPr>
            <a:spLocks noGrp="1"/>
          </p:cNvSpPr>
          <p:nvPr>
            <p:ph type="pic" idx="6"/>
          </p:nvPr>
        </p:nvSpPr>
        <p:spPr>
          <a:xfrm>
            <a:off x="7124972" y="2750748"/>
            <a:ext cx="866863" cy="868680"/>
          </a:xfrm>
          <a:prstGeom prst="ellipse">
            <a:avLst/>
          </a:prstGeom>
          <a:noFill/>
          <a:ln>
            <a:noFill/>
          </a:ln>
        </p:spPr>
      </p:sp>
      <p:sp>
        <p:nvSpPr>
          <p:cNvPr id="190" name="Google Shape;190;p35"/>
          <p:cNvSpPr>
            <a:spLocks noGrp="1"/>
          </p:cNvSpPr>
          <p:nvPr>
            <p:ph type="pic" idx="7"/>
          </p:nvPr>
        </p:nvSpPr>
        <p:spPr>
          <a:xfrm>
            <a:off x="3545983" y="2750748"/>
            <a:ext cx="866863" cy="868680"/>
          </a:xfrm>
          <a:prstGeom prst="ellipse">
            <a:avLst/>
          </a:prstGeom>
          <a:noFill/>
          <a:ln>
            <a:noFill/>
          </a:ln>
        </p:spPr>
      </p:sp>
      <p:sp>
        <p:nvSpPr>
          <p:cNvPr id="191" name="Google Shape;191;p35"/>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
        <p:nvSpPr>
          <p:cNvPr id="192" name="Google Shape;192;p35"/>
          <p:cNvSpPr txBox="1">
            <a:spLocks noGrp="1"/>
          </p:cNvSpPr>
          <p:nvPr>
            <p:ph type="body" idx="1"/>
          </p:nvPr>
        </p:nvSpPr>
        <p:spPr>
          <a:xfrm>
            <a:off x="234950" y="329184"/>
            <a:ext cx="8489951" cy="984979"/>
          </a:xfrm>
          <a:prstGeom prst="rect">
            <a:avLst/>
          </a:prstGeom>
          <a:noFill/>
          <a:ln>
            <a:noFill/>
          </a:ln>
        </p:spPr>
        <p:txBody>
          <a:bodyPr spcFirstLastPara="1" wrap="square" lIns="0" tIns="0" rIns="0" bIns="0" anchor="t" anchorCtr="0">
            <a:noAutofit/>
          </a:bodyPr>
          <a:lstStyle>
            <a:lvl1pPr marL="457200" lvl="0" indent="-444500" algn="ctr">
              <a:lnSpc>
                <a:spcPct val="93000"/>
              </a:lnSpc>
              <a:spcBef>
                <a:spcPts val="0"/>
              </a:spcBef>
              <a:spcAft>
                <a:spcPts val="0"/>
              </a:spcAft>
              <a:buClr>
                <a:schemeClr val="dk1"/>
              </a:buClr>
              <a:buSzPts val="3400"/>
              <a:buChar char=" "/>
              <a:defRPr sz="3400"/>
            </a:lvl1pPr>
            <a:lvl2pPr marL="914400" lvl="1" indent="-298450" algn="ctr">
              <a:lnSpc>
                <a:spcPct val="100000"/>
              </a:lnSpc>
              <a:spcBef>
                <a:spcPts val="800"/>
              </a:spcBef>
              <a:spcAft>
                <a:spcPts val="0"/>
              </a:spcAft>
              <a:buClr>
                <a:schemeClr val="dk1"/>
              </a:buClr>
              <a:buSzPts val="1100"/>
              <a:buChar char=" "/>
              <a:defRPr sz="1100"/>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3" name="Google Shape;193;p35"/>
          <p:cNvSpPr txBox="1">
            <a:spLocks noGrp="1"/>
          </p:cNvSpPr>
          <p:nvPr>
            <p:ph type="body" idx="8"/>
          </p:nvPr>
        </p:nvSpPr>
        <p:spPr>
          <a:xfrm>
            <a:off x="1165412" y="3765732"/>
            <a:ext cx="868363" cy="23505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200"/>
              </a:spcBef>
              <a:spcAft>
                <a:spcPts val="0"/>
              </a:spcAft>
              <a:buClr>
                <a:schemeClr val="dk1"/>
              </a:buClr>
              <a:buSzPts val="700"/>
              <a:buNone/>
              <a:defRPr sz="700">
                <a:solidFill>
                  <a:schemeClr val="dk1"/>
                </a:solidFill>
                <a:latin typeface="Arial"/>
                <a:ea typeface="Arial"/>
                <a:cs typeface="Arial"/>
                <a:sym typeface="Arial"/>
              </a:defRPr>
            </a:lvl1pPr>
            <a:lvl2pPr marL="914400" lvl="1" indent="-342900" algn="l">
              <a:lnSpc>
                <a:spcPct val="100000"/>
              </a:lnSpc>
              <a:spcBef>
                <a:spcPts val="200"/>
              </a:spcBef>
              <a:spcAft>
                <a:spcPts val="0"/>
              </a:spcAft>
              <a:buClr>
                <a:schemeClr val="dk1"/>
              </a:buClr>
              <a:buSzPts val="1800"/>
              <a:buChar char=" "/>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4" name="Google Shape;194;p35"/>
          <p:cNvSpPr txBox="1">
            <a:spLocks noGrp="1"/>
          </p:cNvSpPr>
          <p:nvPr>
            <p:ph type="body" idx="9"/>
          </p:nvPr>
        </p:nvSpPr>
        <p:spPr>
          <a:xfrm>
            <a:off x="2355685" y="3765732"/>
            <a:ext cx="868363" cy="23505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200"/>
              </a:spcBef>
              <a:spcAft>
                <a:spcPts val="0"/>
              </a:spcAft>
              <a:buClr>
                <a:schemeClr val="dk1"/>
              </a:buClr>
              <a:buSzPts val="700"/>
              <a:buNone/>
              <a:defRPr sz="700">
                <a:solidFill>
                  <a:schemeClr val="dk1"/>
                </a:solidFill>
                <a:latin typeface="Arial"/>
                <a:ea typeface="Arial"/>
                <a:cs typeface="Arial"/>
                <a:sym typeface="Arial"/>
              </a:defRPr>
            </a:lvl1pPr>
            <a:lvl2pPr marL="914400" lvl="1" indent="-342900" algn="l">
              <a:lnSpc>
                <a:spcPct val="100000"/>
              </a:lnSpc>
              <a:spcBef>
                <a:spcPts val="200"/>
              </a:spcBef>
              <a:spcAft>
                <a:spcPts val="0"/>
              </a:spcAft>
              <a:buClr>
                <a:schemeClr val="dk1"/>
              </a:buClr>
              <a:buSzPts val="1800"/>
              <a:buChar char=" "/>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5" name="Google Shape;195;p35"/>
          <p:cNvSpPr txBox="1">
            <a:spLocks noGrp="1"/>
          </p:cNvSpPr>
          <p:nvPr>
            <p:ph type="body" idx="13"/>
          </p:nvPr>
        </p:nvSpPr>
        <p:spPr>
          <a:xfrm>
            <a:off x="3544483" y="3765732"/>
            <a:ext cx="868363" cy="23505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200"/>
              </a:spcBef>
              <a:spcAft>
                <a:spcPts val="0"/>
              </a:spcAft>
              <a:buClr>
                <a:schemeClr val="dk1"/>
              </a:buClr>
              <a:buSzPts val="700"/>
              <a:buNone/>
              <a:defRPr sz="700">
                <a:solidFill>
                  <a:schemeClr val="dk1"/>
                </a:solidFill>
                <a:latin typeface="Arial"/>
                <a:ea typeface="Arial"/>
                <a:cs typeface="Arial"/>
                <a:sym typeface="Arial"/>
              </a:defRPr>
            </a:lvl1pPr>
            <a:lvl2pPr marL="914400" lvl="1" indent="-342900" algn="l">
              <a:lnSpc>
                <a:spcPct val="100000"/>
              </a:lnSpc>
              <a:spcBef>
                <a:spcPts val="200"/>
              </a:spcBef>
              <a:spcAft>
                <a:spcPts val="0"/>
              </a:spcAft>
              <a:buClr>
                <a:schemeClr val="dk1"/>
              </a:buClr>
              <a:buSzPts val="1800"/>
              <a:buChar char=" "/>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6" name="Google Shape;196;p35"/>
          <p:cNvSpPr txBox="1">
            <a:spLocks noGrp="1"/>
          </p:cNvSpPr>
          <p:nvPr>
            <p:ph type="body" idx="14"/>
          </p:nvPr>
        </p:nvSpPr>
        <p:spPr>
          <a:xfrm>
            <a:off x="4734297" y="3765732"/>
            <a:ext cx="868363" cy="23505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200"/>
              </a:spcBef>
              <a:spcAft>
                <a:spcPts val="0"/>
              </a:spcAft>
              <a:buClr>
                <a:schemeClr val="dk1"/>
              </a:buClr>
              <a:buSzPts val="700"/>
              <a:buNone/>
              <a:defRPr sz="700">
                <a:solidFill>
                  <a:schemeClr val="dk1"/>
                </a:solidFill>
                <a:latin typeface="Arial"/>
                <a:ea typeface="Arial"/>
                <a:cs typeface="Arial"/>
                <a:sym typeface="Arial"/>
              </a:defRPr>
            </a:lvl1pPr>
            <a:lvl2pPr marL="914400" lvl="1" indent="-342900" algn="l">
              <a:lnSpc>
                <a:spcPct val="100000"/>
              </a:lnSpc>
              <a:spcBef>
                <a:spcPts val="200"/>
              </a:spcBef>
              <a:spcAft>
                <a:spcPts val="0"/>
              </a:spcAft>
              <a:buClr>
                <a:schemeClr val="dk1"/>
              </a:buClr>
              <a:buSzPts val="1800"/>
              <a:buChar char=" "/>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7" name="Google Shape;197;p35"/>
          <p:cNvSpPr txBox="1">
            <a:spLocks noGrp="1"/>
          </p:cNvSpPr>
          <p:nvPr>
            <p:ph type="body" idx="15"/>
          </p:nvPr>
        </p:nvSpPr>
        <p:spPr>
          <a:xfrm>
            <a:off x="5927042" y="3765732"/>
            <a:ext cx="868363" cy="23505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200"/>
              </a:spcBef>
              <a:spcAft>
                <a:spcPts val="0"/>
              </a:spcAft>
              <a:buClr>
                <a:schemeClr val="dk1"/>
              </a:buClr>
              <a:buSzPts val="700"/>
              <a:buNone/>
              <a:defRPr sz="700">
                <a:solidFill>
                  <a:schemeClr val="dk1"/>
                </a:solidFill>
                <a:latin typeface="Arial"/>
                <a:ea typeface="Arial"/>
                <a:cs typeface="Arial"/>
                <a:sym typeface="Arial"/>
              </a:defRPr>
            </a:lvl1pPr>
            <a:lvl2pPr marL="914400" lvl="1" indent="-342900" algn="l">
              <a:lnSpc>
                <a:spcPct val="100000"/>
              </a:lnSpc>
              <a:spcBef>
                <a:spcPts val="200"/>
              </a:spcBef>
              <a:spcAft>
                <a:spcPts val="0"/>
              </a:spcAft>
              <a:buClr>
                <a:schemeClr val="dk1"/>
              </a:buClr>
              <a:buSzPts val="1800"/>
              <a:buChar char=" "/>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8" name="Google Shape;198;p35"/>
          <p:cNvSpPr txBox="1">
            <a:spLocks noGrp="1"/>
          </p:cNvSpPr>
          <p:nvPr>
            <p:ph type="body" idx="16"/>
          </p:nvPr>
        </p:nvSpPr>
        <p:spPr>
          <a:xfrm>
            <a:off x="7121630" y="3765732"/>
            <a:ext cx="868363" cy="235059"/>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200"/>
              </a:spcBef>
              <a:spcAft>
                <a:spcPts val="0"/>
              </a:spcAft>
              <a:buClr>
                <a:schemeClr val="dk1"/>
              </a:buClr>
              <a:buSzPts val="700"/>
              <a:buNone/>
              <a:defRPr sz="700">
                <a:solidFill>
                  <a:schemeClr val="dk1"/>
                </a:solidFill>
                <a:latin typeface="Arial"/>
                <a:ea typeface="Arial"/>
                <a:cs typeface="Arial"/>
                <a:sym typeface="Arial"/>
              </a:defRPr>
            </a:lvl1pPr>
            <a:lvl2pPr marL="914400" lvl="1" indent="-342900" algn="l">
              <a:lnSpc>
                <a:spcPct val="100000"/>
              </a:lnSpc>
              <a:spcBef>
                <a:spcPts val="200"/>
              </a:spcBef>
              <a:spcAft>
                <a:spcPts val="0"/>
              </a:spcAft>
              <a:buClr>
                <a:schemeClr val="dk1"/>
              </a:buClr>
              <a:buSzPts val="1800"/>
              <a:buChar char=" "/>
              <a:defRPr/>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99" name="Google Shape;199;p35"/>
          <p:cNvPicPr preferRelativeResize="0"/>
          <p:nvPr/>
        </p:nvPicPr>
        <p:blipFill rotWithShape="1">
          <a:blip r:embed="rId2">
            <a:alphaModFix/>
          </a:blip>
          <a:srcRect/>
          <a:stretch/>
        </p:blipFill>
        <p:spPr>
          <a:xfrm>
            <a:off x="379200" y="4855731"/>
            <a:ext cx="276810" cy="2556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left, circular image right">
  <p:cSld name="Title left, circular image right">
    <p:bg>
      <p:bgPr>
        <a:solidFill>
          <a:schemeClr val="lt2"/>
        </a:solidFill>
        <a:effectLst/>
      </p:bgPr>
    </p:bg>
    <p:spTree>
      <p:nvGrpSpPr>
        <p:cNvPr id="1" name="Shape 200"/>
        <p:cNvGrpSpPr/>
        <p:nvPr/>
      </p:nvGrpSpPr>
      <p:grpSpPr>
        <a:xfrm>
          <a:off x="0" y="0"/>
          <a:ext cx="0" cy="0"/>
          <a:chOff x="0" y="0"/>
          <a:chExt cx="0" cy="0"/>
        </a:xfrm>
      </p:grpSpPr>
      <p:sp>
        <p:nvSpPr>
          <p:cNvPr id="201" name="Google Shape;201;p36"/>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
        <p:nvSpPr>
          <p:cNvPr id="202" name="Google Shape;202;p36"/>
          <p:cNvSpPr txBox="1">
            <a:spLocks noGrp="1"/>
          </p:cNvSpPr>
          <p:nvPr>
            <p:ph type="body" idx="1"/>
          </p:nvPr>
        </p:nvSpPr>
        <p:spPr>
          <a:xfrm>
            <a:off x="436818" y="329184"/>
            <a:ext cx="3551016" cy="1337072"/>
          </a:xfrm>
          <a:prstGeom prst="rect">
            <a:avLst/>
          </a:prstGeom>
          <a:noFill/>
          <a:ln>
            <a:noFill/>
          </a:ln>
        </p:spPr>
        <p:txBody>
          <a:bodyPr spcFirstLastPara="1" wrap="square" lIns="0" tIns="0" rIns="0" bIns="0" anchor="t" anchorCtr="0">
            <a:noAutofit/>
          </a:bodyPr>
          <a:lstStyle>
            <a:lvl1pPr marL="457200" lvl="0" indent="-228600" algn="l">
              <a:lnSpc>
                <a:spcPct val="93000"/>
              </a:lnSpc>
              <a:spcBef>
                <a:spcPts val="0"/>
              </a:spcBef>
              <a:spcAft>
                <a:spcPts val="0"/>
              </a:spcAft>
              <a:buClr>
                <a:schemeClr val="dk1"/>
              </a:buClr>
              <a:buSzPts val="3400"/>
              <a:buNone/>
              <a:defRPr sz="3400"/>
            </a:lvl1pPr>
            <a:lvl2pPr marL="914400" lvl="1" indent="-298450" algn="l">
              <a:lnSpc>
                <a:spcPct val="90000"/>
              </a:lnSpc>
              <a:spcBef>
                <a:spcPts val="1200"/>
              </a:spcBef>
              <a:spcAft>
                <a:spcPts val="0"/>
              </a:spcAft>
              <a:buClr>
                <a:schemeClr val="dk1"/>
              </a:buClr>
              <a:buSzPts val="1100"/>
              <a:buChar char=" "/>
              <a:defRPr sz="1100"/>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3" name="Google Shape;203;p36"/>
          <p:cNvSpPr>
            <a:spLocks noGrp="1"/>
          </p:cNvSpPr>
          <p:nvPr>
            <p:ph type="pic" idx="2"/>
          </p:nvPr>
        </p:nvSpPr>
        <p:spPr>
          <a:xfrm>
            <a:off x="4670298" y="425196"/>
            <a:ext cx="4059936" cy="4059937"/>
          </a:xfrm>
          <a:prstGeom prst="ellipse">
            <a:avLst/>
          </a:prstGeom>
          <a:solidFill>
            <a:schemeClr val="lt1"/>
          </a:solidFill>
          <a:ln>
            <a:noFill/>
          </a:ln>
        </p:spPr>
      </p:sp>
      <p:sp>
        <p:nvSpPr>
          <p:cNvPr id="204" name="Google Shape;204;p36"/>
          <p:cNvSpPr>
            <a:spLocks noGrp="1"/>
          </p:cNvSpPr>
          <p:nvPr>
            <p:ph type="body" idx="3"/>
          </p:nvPr>
        </p:nvSpPr>
        <p:spPr>
          <a:xfrm>
            <a:off x="3415165" y="3018925"/>
            <a:ext cx="1463040" cy="1463040"/>
          </a:xfrm>
          <a:prstGeom prst="ellipse">
            <a:avLst/>
          </a:prstGeom>
          <a:solidFill>
            <a:schemeClr val="accent1"/>
          </a:solidFill>
          <a:ln>
            <a:noFill/>
          </a:ln>
        </p:spPr>
        <p:txBody>
          <a:bodyPr spcFirstLastPara="1" wrap="square" lIns="0" tIns="0" rIns="0" bIns="0" anchor="t" anchorCtr="0">
            <a:noAutofit/>
          </a:bodyPr>
          <a:lstStyle>
            <a:lvl1pPr marL="457200" lvl="0" indent="-234950" algn="l">
              <a:lnSpc>
                <a:spcPct val="100000"/>
              </a:lnSpc>
              <a:spcBef>
                <a:spcPts val="200"/>
              </a:spcBef>
              <a:spcAft>
                <a:spcPts val="0"/>
              </a:spcAft>
              <a:buClr>
                <a:srgbClr val="FF0000"/>
              </a:buClr>
              <a:buSzPts val="100"/>
              <a:buChar char=" "/>
              <a:defRPr sz="100">
                <a:solidFill>
                  <a:srgbClr val="FF0000"/>
                </a:solidFill>
              </a:defRPr>
            </a:lvl1pPr>
            <a:lvl2pPr marL="914400" lvl="1" indent="-234950" algn="l">
              <a:lnSpc>
                <a:spcPct val="100000"/>
              </a:lnSpc>
              <a:spcBef>
                <a:spcPts val="200"/>
              </a:spcBef>
              <a:spcAft>
                <a:spcPts val="0"/>
              </a:spcAft>
              <a:buClr>
                <a:schemeClr val="dk1"/>
              </a:buClr>
              <a:buSzPts val="100"/>
              <a:buChar char=" "/>
              <a:defRPr sz="100"/>
            </a:lvl2pPr>
            <a:lvl3pPr marL="1371600" lvl="2" indent="-234950" algn="l">
              <a:lnSpc>
                <a:spcPct val="100000"/>
              </a:lnSpc>
              <a:spcBef>
                <a:spcPts val="200"/>
              </a:spcBef>
              <a:spcAft>
                <a:spcPts val="0"/>
              </a:spcAft>
              <a:buClr>
                <a:schemeClr val="dk1"/>
              </a:buClr>
              <a:buSzPts val="100"/>
              <a:buChar char="•"/>
              <a:defRPr sz="100"/>
            </a:lvl3pPr>
            <a:lvl4pPr marL="1828800" lvl="3" indent="-234950" algn="l">
              <a:lnSpc>
                <a:spcPct val="100000"/>
              </a:lnSpc>
              <a:spcBef>
                <a:spcPts val="200"/>
              </a:spcBef>
              <a:spcAft>
                <a:spcPts val="0"/>
              </a:spcAft>
              <a:buClr>
                <a:schemeClr val="dk1"/>
              </a:buClr>
              <a:buSzPts val="100"/>
              <a:buChar char="•"/>
              <a:defRPr sz="100"/>
            </a:lvl4pPr>
            <a:lvl5pPr marL="2286000" lvl="4" indent="-234950" algn="l">
              <a:lnSpc>
                <a:spcPct val="100000"/>
              </a:lnSpc>
              <a:spcBef>
                <a:spcPts val="200"/>
              </a:spcBef>
              <a:spcAft>
                <a:spcPts val="0"/>
              </a:spcAft>
              <a:buClr>
                <a:schemeClr val="dk1"/>
              </a:buClr>
              <a:buSzPts val="100"/>
              <a:buChar char="•"/>
              <a:defRPr sz="1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5" name="Google Shape;205;p36"/>
          <p:cNvSpPr>
            <a:spLocks noGrp="1"/>
          </p:cNvSpPr>
          <p:nvPr>
            <p:ph type="body" idx="4"/>
          </p:nvPr>
        </p:nvSpPr>
        <p:spPr>
          <a:xfrm>
            <a:off x="2822258" y="3959316"/>
            <a:ext cx="630936" cy="630936"/>
          </a:xfrm>
          <a:prstGeom prst="ellipse">
            <a:avLst/>
          </a:prstGeom>
          <a:solidFill>
            <a:schemeClr val="accent1"/>
          </a:solidFill>
          <a:ln>
            <a:noFill/>
          </a:ln>
        </p:spPr>
        <p:txBody>
          <a:bodyPr spcFirstLastPara="1" wrap="square" lIns="0" tIns="0" rIns="0" bIns="0" anchor="t" anchorCtr="0">
            <a:noAutofit/>
          </a:bodyPr>
          <a:lstStyle>
            <a:lvl1pPr marL="457200" lvl="0" indent="-234950" algn="l">
              <a:lnSpc>
                <a:spcPct val="100000"/>
              </a:lnSpc>
              <a:spcBef>
                <a:spcPts val="200"/>
              </a:spcBef>
              <a:spcAft>
                <a:spcPts val="0"/>
              </a:spcAft>
              <a:buClr>
                <a:srgbClr val="FF0000"/>
              </a:buClr>
              <a:buSzPts val="100"/>
              <a:buChar char=" "/>
              <a:defRPr sz="100">
                <a:solidFill>
                  <a:srgbClr val="FF0000"/>
                </a:solidFill>
              </a:defRPr>
            </a:lvl1pPr>
            <a:lvl2pPr marL="914400" lvl="1" indent="-234950" algn="l">
              <a:lnSpc>
                <a:spcPct val="100000"/>
              </a:lnSpc>
              <a:spcBef>
                <a:spcPts val="200"/>
              </a:spcBef>
              <a:spcAft>
                <a:spcPts val="0"/>
              </a:spcAft>
              <a:buClr>
                <a:schemeClr val="dk1"/>
              </a:buClr>
              <a:buSzPts val="100"/>
              <a:buChar char=" "/>
              <a:defRPr sz="100"/>
            </a:lvl2pPr>
            <a:lvl3pPr marL="1371600" lvl="2" indent="-234950" algn="l">
              <a:lnSpc>
                <a:spcPct val="100000"/>
              </a:lnSpc>
              <a:spcBef>
                <a:spcPts val="200"/>
              </a:spcBef>
              <a:spcAft>
                <a:spcPts val="0"/>
              </a:spcAft>
              <a:buClr>
                <a:schemeClr val="dk1"/>
              </a:buClr>
              <a:buSzPts val="100"/>
              <a:buChar char="•"/>
              <a:defRPr sz="100"/>
            </a:lvl3pPr>
            <a:lvl4pPr marL="1828800" lvl="3" indent="-234950" algn="l">
              <a:lnSpc>
                <a:spcPct val="100000"/>
              </a:lnSpc>
              <a:spcBef>
                <a:spcPts val="200"/>
              </a:spcBef>
              <a:spcAft>
                <a:spcPts val="0"/>
              </a:spcAft>
              <a:buClr>
                <a:schemeClr val="dk1"/>
              </a:buClr>
              <a:buSzPts val="100"/>
              <a:buChar char="•"/>
              <a:defRPr sz="100"/>
            </a:lvl4pPr>
            <a:lvl5pPr marL="2286000" lvl="4" indent="-234950" algn="l">
              <a:lnSpc>
                <a:spcPct val="100000"/>
              </a:lnSpc>
              <a:spcBef>
                <a:spcPts val="200"/>
              </a:spcBef>
              <a:spcAft>
                <a:spcPts val="0"/>
              </a:spcAft>
              <a:buClr>
                <a:schemeClr val="dk1"/>
              </a:buClr>
              <a:buSzPts val="100"/>
              <a:buChar char="•"/>
              <a:defRPr sz="1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06" name="Google Shape;206;p36"/>
          <p:cNvPicPr preferRelativeResize="0"/>
          <p:nvPr/>
        </p:nvPicPr>
        <p:blipFill rotWithShape="1">
          <a:blip r:embed="rId2">
            <a:alphaModFix/>
          </a:blip>
          <a:srcRect/>
          <a:stretch/>
        </p:blipFill>
        <p:spPr>
          <a:xfrm>
            <a:off x="379200" y="4855731"/>
            <a:ext cx="276810" cy="2556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3475634" y="4076700"/>
            <a:ext cx="637969" cy="637969"/>
          </a:xfrm>
          <a:custGeom>
            <a:avLst/>
            <a:gdLst/>
            <a:ahLst/>
            <a:cxnLst/>
            <a:rect l="l" t="t" r="r" b="b"/>
            <a:pathLst>
              <a:path w="2046732" h="2046732" extrusionOk="0">
                <a:moveTo>
                  <a:pt x="0" y="1918240"/>
                </a:moveTo>
                <a:lnTo>
                  <a:pt x="0" y="1023366"/>
                </a:lnTo>
                <a:cubicBezTo>
                  <a:pt x="0" y="458153"/>
                  <a:pt x="458153" y="0"/>
                  <a:pt x="1023366" y="0"/>
                </a:cubicBezTo>
                <a:lnTo>
                  <a:pt x="1023366" y="0"/>
                </a:lnTo>
                <a:cubicBezTo>
                  <a:pt x="1588580" y="0"/>
                  <a:pt x="2046732" y="458153"/>
                  <a:pt x="2046732" y="1023366"/>
                </a:cubicBezTo>
                <a:lnTo>
                  <a:pt x="2046732" y="1119759"/>
                </a:lnTo>
                <a:cubicBezTo>
                  <a:pt x="2046732" y="1631728"/>
                  <a:pt x="1631728" y="2046732"/>
                  <a:pt x="1119759" y="2046732"/>
                </a:cubicBezTo>
                <a:lnTo>
                  <a:pt x="128492" y="2046732"/>
                </a:lnTo>
                <a:cubicBezTo>
                  <a:pt x="57531" y="2046732"/>
                  <a:pt x="0" y="1989201"/>
                  <a:pt x="0" y="19182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49">
              <a:solidFill>
                <a:schemeClr val="dk1"/>
              </a:solidFill>
              <a:latin typeface="Arial"/>
              <a:ea typeface="Arial"/>
              <a:cs typeface="Arial"/>
              <a:sym typeface="Arial"/>
            </a:endParaRPr>
          </a:p>
        </p:txBody>
      </p:sp>
      <p:sp>
        <p:nvSpPr>
          <p:cNvPr id="209" name="Google Shape;209;p37"/>
          <p:cNvSpPr>
            <a:spLocks noGrp="1"/>
          </p:cNvSpPr>
          <p:nvPr>
            <p:ph type="body" idx="1"/>
          </p:nvPr>
        </p:nvSpPr>
        <p:spPr>
          <a:xfrm>
            <a:off x="4200525" y="407592"/>
            <a:ext cx="4524375" cy="4307077"/>
          </a:xfrm>
          <a:prstGeom prst="roundRect">
            <a:avLst>
              <a:gd name="adj" fmla="val 2936"/>
            </a:avLst>
          </a:prstGeom>
          <a:solidFill>
            <a:schemeClr val="lt1"/>
          </a:solidFill>
          <a:ln>
            <a:noFill/>
          </a:ln>
        </p:spPr>
        <p:txBody>
          <a:bodyPr spcFirstLastPara="1" wrap="square" lIns="365750" tIns="256025" rIns="548625" bIns="0" anchor="t" anchorCtr="0">
            <a:noAutofit/>
          </a:bodyPr>
          <a:lstStyle>
            <a:lvl1pPr marL="457200" lvl="0" indent="-228600" algn="l">
              <a:lnSpc>
                <a:spcPct val="100000"/>
              </a:lnSpc>
              <a:spcBef>
                <a:spcPts val="0"/>
              </a:spcBef>
              <a:spcAft>
                <a:spcPts val="0"/>
              </a:spcAft>
              <a:buClr>
                <a:schemeClr val="dk1"/>
              </a:buClr>
              <a:buSzPts val="1800"/>
              <a:buNone/>
              <a:defRPr sz="1800"/>
            </a:lvl1pPr>
            <a:lvl2pPr marL="914400" lvl="1" indent="-285750" algn="l">
              <a:lnSpc>
                <a:spcPct val="100000"/>
              </a:lnSpc>
              <a:spcBef>
                <a:spcPts val="200"/>
              </a:spcBef>
              <a:spcAft>
                <a:spcPts val="0"/>
              </a:spcAft>
              <a:buClr>
                <a:schemeClr val="dk1"/>
              </a:buClr>
              <a:buSzPts val="900"/>
              <a:buChar char=" "/>
              <a:defRPr sz="900"/>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0" name="Google Shape;210;p37"/>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dk1"/>
                </a:solidFill>
                <a:latin typeface="Arial"/>
                <a:ea typeface="Arial"/>
                <a:cs typeface="Arial"/>
                <a:sym typeface="Arial"/>
              </a:defRPr>
            </a:lvl1pPr>
            <a:lvl2pPr marL="0" lvl="1" indent="0" algn="r">
              <a:spcBef>
                <a:spcPts val="0"/>
              </a:spcBef>
              <a:buNone/>
              <a:defRPr sz="700" b="0" i="0" u="none" strike="noStrike" cap="none">
                <a:solidFill>
                  <a:schemeClr val="dk1"/>
                </a:solidFill>
                <a:latin typeface="Arial"/>
                <a:ea typeface="Arial"/>
                <a:cs typeface="Arial"/>
                <a:sym typeface="Arial"/>
              </a:defRPr>
            </a:lvl2pPr>
            <a:lvl3pPr marL="0" lvl="2" indent="0" algn="r">
              <a:spcBef>
                <a:spcPts val="0"/>
              </a:spcBef>
              <a:buNone/>
              <a:defRPr sz="700" b="0" i="0" u="none" strike="noStrike" cap="none">
                <a:solidFill>
                  <a:schemeClr val="dk1"/>
                </a:solidFill>
                <a:latin typeface="Arial"/>
                <a:ea typeface="Arial"/>
                <a:cs typeface="Arial"/>
                <a:sym typeface="Arial"/>
              </a:defRPr>
            </a:lvl3pPr>
            <a:lvl4pPr marL="0" lvl="3" indent="0" algn="r">
              <a:spcBef>
                <a:spcPts val="0"/>
              </a:spcBef>
              <a:buNone/>
              <a:defRPr sz="700" b="0" i="0" u="none" strike="noStrike" cap="none">
                <a:solidFill>
                  <a:schemeClr val="dk1"/>
                </a:solidFill>
                <a:latin typeface="Arial"/>
                <a:ea typeface="Arial"/>
                <a:cs typeface="Arial"/>
                <a:sym typeface="Arial"/>
              </a:defRPr>
            </a:lvl4pPr>
            <a:lvl5pPr marL="0" lvl="4" indent="0" algn="r">
              <a:spcBef>
                <a:spcPts val="0"/>
              </a:spcBef>
              <a:buNone/>
              <a:defRPr sz="700" b="0" i="0" u="none" strike="noStrike" cap="none">
                <a:solidFill>
                  <a:schemeClr val="dk1"/>
                </a:solidFill>
                <a:latin typeface="Arial"/>
                <a:ea typeface="Arial"/>
                <a:cs typeface="Arial"/>
                <a:sym typeface="Arial"/>
              </a:defRPr>
            </a:lvl5pPr>
            <a:lvl6pPr marL="0" lvl="5" indent="0" algn="r">
              <a:spcBef>
                <a:spcPts val="0"/>
              </a:spcBef>
              <a:buNone/>
              <a:defRPr sz="700" b="0" i="0" u="none" strike="noStrike" cap="none">
                <a:solidFill>
                  <a:schemeClr val="dk1"/>
                </a:solidFill>
                <a:latin typeface="Arial"/>
                <a:ea typeface="Arial"/>
                <a:cs typeface="Arial"/>
                <a:sym typeface="Arial"/>
              </a:defRPr>
            </a:lvl6pPr>
            <a:lvl7pPr marL="0" lvl="6" indent="0" algn="r">
              <a:spcBef>
                <a:spcPts val="0"/>
              </a:spcBef>
              <a:buNone/>
              <a:defRPr sz="700" b="0" i="0" u="none" strike="noStrike" cap="none">
                <a:solidFill>
                  <a:schemeClr val="dk1"/>
                </a:solidFill>
                <a:latin typeface="Arial"/>
                <a:ea typeface="Arial"/>
                <a:cs typeface="Arial"/>
                <a:sym typeface="Arial"/>
              </a:defRPr>
            </a:lvl7pPr>
            <a:lvl8pPr marL="0" lvl="7" indent="0" algn="r">
              <a:spcBef>
                <a:spcPts val="0"/>
              </a:spcBef>
              <a:buNone/>
              <a:defRPr sz="700" b="0" i="0" u="none" strike="noStrike" cap="none">
                <a:solidFill>
                  <a:schemeClr val="dk1"/>
                </a:solidFill>
                <a:latin typeface="Arial"/>
                <a:ea typeface="Arial"/>
                <a:cs typeface="Arial"/>
                <a:sym typeface="Arial"/>
              </a:defRPr>
            </a:lvl8pPr>
            <a:lvl9pPr marL="0" lvl="8" indent="0" algn="r">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
        <p:nvSpPr>
          <p:cNvPr id="211" name="Google Shape;211;p37"/>
          <p:cNvSpPr txBox="1">
            <a:spLocks noGrp="1"/>
          </p:cNvSpPr>
          <p:nvPr>
            <p:ph type="body" idx="2"/>
          </p:nvPr>
        </p:nvSpPr>
        <p:spPr>
          <a:xfrm>
            <a:off x="260063" y="329184"/>
            <a:ext cx="3688052" cy="1337072"/>
          </a:xfrm>
          <a:prstGeom prst="rect">
            <a:avLst/>
          </a:prstGeom>
          <a:noFill/>
          <a:ln>
            <a:noFill/>
          </a:ln>
        </p:spPr>
        <p:txBody>
          <a:bodyPr spcFirstLastPara="1" wrap="square" lIns="0" tIns="0" rIns="0" bIns="0" anchor="t" anchorCtr="0">
            <a:noAutofit/>
          </a:bodyPr>
          <a:lstStyle>
            <a:lvl1pPr marL="457200" lvl="0" indent="-444500" algn="l">
              <a:lnSpc>
                <a:spcPct val="93000"/>
              </a:lnSpc>
              <a:spcBef>
                <a:spcPts val="0"/>
              </a:spcBef>
              <a:spcAft>
                <a:spcPts val="0"/>
              </a:spcAft>
              <a:buClr>
                <a:schemeClr val="dk1"/>
              </a:buClr>
              <a:buSzPts val="3400"/>
              <a:buChar char=" "/>
              <a:defRPr sz="3400"/>
            </a:lvl1pPr>
            <a:lvl2pPr marL="914400" lvl="1" indent="-298450" algn="l">
              <a:lnSpc>
                <a:spcPct val="100000"/>
              </a:lnSpc>
              <a:spcBef>
                <a:spcPts val="800"/>
              </a:spcBef>
              <a:spcAft>
                <a:spcPts val="0"/>
              </a:spcAft>
              <a:buClr>
                <a:schemeClr val="dk1"/>
              </a:buClr>
              <a:buSzPts val="1100"/>
              <a:buChar char=" "/>
              <a:defRPr sz="1100"/>
            </a:lvl2pPr>
            <a:lvl3pPr marL="1371600" lvl="2" indent="-342900" algn="l">
              <a:lnSpc>
                <a:spcPct val="100000"/>
              </a:lnSpc>
              <a:spcBef>
                <a:spcPts val="2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2" name="Google Shape;212;p37"/>
          <p:cNvSpPr>
            <a:spLocks noGrp="1"/>
          </p:cNvSpPr>
          <p:nvPr>
            <p:ph type="pic" idx="3"/>
          </p:nvPr>
        </p:nvSpPr>
        <p:spPr>
          <a:xfrm>
            <a:off x="4637477" y="3751653"/>
            <a:ext cx="562356" cy="562357"/>
          </a:xfrm>
          <a:prstGeom prst="ellipse">
            <a:avLst/>
          </a:prstGeom>
          <a:solidFill>
            <a:schemeClr val="lt1"/>
          </a:solidFill>
          <a:ln>
            <a:noFill/>
          </a:ln>
        </p:spPr>
      </p:sp>
      <p:sp>
        <p:nvSpPr>
          <p:cNvPr id="213" name="Google Shape;213;p37"/>
          <p:cNvSpPr txBox="1">
            <a:spLocks noGrp="1"/>
          </p:cNvSpPr>
          <p:nvPr>
            <p:ph type="body" idx="4"/>
          </p:nvPr>
        </p:nvSpPr>
        <p:spPr>
          <a:xfrm>
            <a:off x="5279232" y="3928904"/>
            <a:ext cx="2921794" cy="335757"/>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0"/>
              </a:spcBef>
              <a:spcAft>
                <a:spcPts val="0"/>
              </a:spcAft>
              <a:buClr>
                <a:schemeClr val="dk1"/>
              </a:buClr>
              <a:buSzPts val="750"/>
              <a:buNone/>
              <a:defRPr sz="750">
                <a:latin typeface="Arial"/>
                <a:ea typeface="Arial"/>
                <a:cs typeface="Arial"/>
                <a:sym typeface="Arial"/>
              </a:defRPr>
            </a:lvl1pPr>
            <a:lvl2pPr marL="914400" lvl="1" indent="-276225" algn="l">
              <a:lnSpc>
                <a:spcPct val="100000"/>
              </a:lnSpc>
              <a:spcBef>
                <a:spcPts val="200"/>
              </a:spcBef>
              <a:spcAft>
                <a:spcPts val="0"/>
              </a:spcAft>
              <a:buClr>
                <a:schemeClr val="dk1"/>
              </a:buClr>
              <a:buSzPts val="750"/>
              <a:buChar char=" "/>
              <a:defRPr sz="750">
                <a:latin typeface="Arial"/>
                <a:ea typeface="Arial"/>
                <a:cs typeface="Arial"/>
                <a:sym typeface="Arial"/>
              </a:defRPr>
            </a:lvl2pPr>
            <a:lvl3pPr marL="1371600" lvl="2" indent="-276225" algn="l">
              <a:lnSpc>
                <a:spcPct val="100000"/>
              </a:lnSpc>
              <a:spcBef>
                <a:spcPts val="200"/>
              </a:spcBef>
              <a:spcAft>
                <a:spcPts val="0"/>
              </a:spcAft>
              <a:buClr>
                <a:schemeClr val="dk1"/>
              </a:buClr>
              <a:buSzPts val="750"/>
              <a:buChar char="•"/>
              <a:defRPr sz="750">
                <a:latin typeface="Arial"/>
                <a:ea typeface="Arial"/>
                <a:cs typeface="Arial"/>
                <a:sym typeface="Arial"/>
              </a:defRPr>
            </a:lvl3pPr>
            <a:lvl4pPr marL="1828800" lvl="3" indent="-276225" algn="l">
              <a:lnSpc>
                <a:spcPct val="100000"/>
              </a:lnSpc>
              <a:spcBef>
                <a:spcPts val="200"/>
              </a:spcBef>
              <a:spcAft>
                <a:spcPts val="0"/>
              </a:spcAft>
              <a:buClr>
                <a:schemeClr val="dk1"/>
              </a:buClr>
              <a:buSzPts val="750"/>
              <a:buChar char="•"/>
              <a:defRPr sz="750">
                <a:latin typeface="Arial"/>
                <a:ea typeface="Arial"/>
                <a:cs typeface="Arial"/>
                <a:sym typeface="Arial"/>
              </a:defRPr>
            </a:lvl4pPr>
            <a:lvl5pPr marL="2286000" lvl="4" indent="-276225" algn="l">
              <a:lnSpc>
                <a:spcPct val="100000"/>
              </a:lnSpc>
              <a:spcBef>
                <a:spcPts val="200"/>
              </a:spcBef>
              <a:spcAft>
                <a:spcPts val="0"/>
              </a:spcAft>
              <a:buClr>
                <a:schemeClr val="dk1"/>
              </a:buClr>
              <a:buSzPts val="750"/>
              <a:buChar char="•"/>
              <a:defRPr sz="750">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14" name="Google Shape;214;p37"/>
          <p:cNvPicPr preferRelativeResize="0"/>
          <p:nvPr/>
        </p:nvPicPr>
        <p:blipFill rotWithShape="1">
          <a:blip r:embed="rId2">
            <a:alphaModFix/>
          </a:blip>
          <a:srcRect/>
          <a:stretch/>
        </p:blipFill>
        <p:spPr>
          <a:xfrm>
            <a:off x="379200" y="4855731"/>
            <a:ext cx="276810" cy="2556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Cov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4C34E-1118-83B7-E99A-6B2BAF306E80}"/>
              </a:ext>
            </a:extLst>
          </p:cNvPr>
          <p:cNvSpPr>
            <a:spLocks noGrp="1"/>
          </p:cNvSpPr>
          <p:nvPr>
            <p:ph type="ctrTitle"/>
          </p:nvPr>
        </p:nvSpPr>
        <p:spPr>
          <a:xfrm>
            <a:off x="433388" y="980829"/>
            <a:ext cx="3366135" cy="1790700"/>
          </a:xfrm>
        </p:spPr>
        <p:txBody>
          <a:bodyPr anchor="b"/>
          <a:lstStyle>
            <a:lvl1pPr algn="l">
              <a:lnSpc>
                <a:spcPct val="93000"/>
              </a:lnSpc>
              <a:defRPr sz="4400">
                <a:solidFill>
                  <a:schemeClr val="bg2"/>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A165D45E-072E-F10D-BAB1-BAA4D17F15C1}"/>
              </a:ext>
            </a:extLst>
          </p:cNvPr>
          <p:cNvSpPr>
            <a:spLocks noGrp="1"/>
          </p:cNvSpPr>
          <p:nvPr>
            <p:ph type="dt" sz="half" idx="10"/>
          </p:nvPr>
        </p:nvSpPr>
        <p:spPr>
          <a:xfrm>
            <a:off x="434000" y="4699820"/>
            <a:ext cx="1428750" cy="130805"/>
          </a:xfrm>
          <a:prstGeom prst="rect">
            <a:avLst/>
          </a:prstGeom>
        </p:spPr>
        <p:txBody>
          <a:bodyPr lIns="0" tIns="0" rIns="0" bIns="0">
            <a:spAutoFit/>
          </a:bodyPr>
          <a:lstStyle>
            <a:lvl1pPr>
              <a:defRPr sz="850">
                <a:solidFill>
                  <a:schemeClr val="bg2"/>
                </a:solidFill>
              </a:defRPr>
            </a:lvl1pPr>
          </a:lstStyle>
          <a:p>
            <a:endParaRPr lang="en-US" dirty="0"/>
          </a:p>
        </p:txBody>
      </p:sp>
      <p:pic>
        <p:nvPicPr>
          <p:cNvPr id="13" name="Picture 12">
            <a:extLst>
              <a:ext uri="{FF2B5EF4-FFF2-40B4-BE49-F238E27FC236}">
                <a16:creationId xmlns:a16="http://schemas.microsoft.com/office/drawing/2014/main" id="{63A2CD37-5D85-30FC-AAD5-9AA7835DC3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8842" y="145835"/>
            <a:ext cx="1090422" cy="527480"/>
          </a:xfrm>
          <a:prstGeom prst="rect">
            <a:avLst/>
          </a:prstGeom>
        </p:spPr>
      </p:pic>
      <p:sp>
        <p:nvSpPr>
          <p:cNvPr id="3" name="Picture Placeholder 5">
            <a:extLst>
              <a:ext uri="{FF2B5EF4-FFF2-40B4-BE49-F238E27FC236}">
                <a16:creationId xmlns:a16="http://schemas.microsoft.com/office/drawing/2014/main" id="{5A14003F-AD73-1F1E-ECF3-BEB3BB7C9514}"/>
              </a:ext>
            </a:extLst>
          </p:cNvPr>
          <p:cNvSpPr>
            <a:spLocks noGrp="1"/>
          </p:cNvSpPr>
          <p:nvPr>
            <p:ph type="pic" sz="quarter" idx="11"/>
          </p:nvPr>
        </p:nvSpPr>
        <p:spPr>
          <a:xfrm>
            <a:off x="3133725" y="329859"/>
            <a:ext cx="5673725" cy="4478531"/>
          </a:xfrm>
          <a:custGeom>
            <a:avLst/>
            <a:gdLst>
              <a:gd name="connsiteX0" fmla="*/ 484080 w 5768971"/>
              <a:gd name="connsiteY0" fmla="*/ 3716219 h 4553713"/>
              <a:gd name="connsiteX1" fmla="*/ 316911 w 5768971"/>
              <a:gd name="connsiteY1" fmla="*/ 4158857 h 4553713"/>
              <a:gd name="connsiteX2" fmla="*/ 656043 w 5768971"/>
              <a:gd name="connsiteY2" fmla="*/ 4158857 h 4553713"/>
              <a:gd name="connsiteX3" fmla="*/ 1890957 w 5768971"/>
              <a:gd name="connsiteY3" fmla="*/ 0 h 4553713"/>
              <a:gd name="connsiteX4" fmla="*/ 5725302 w 5768971"/>
              <a:gd name="connsiteY4" fmla="*/ 0 h 4553713"/>
              <a:gd name="connsiteX5" fmla="*/ 5768971 w 5768971"/>
              <a:gd name="connsiteY5" fmla="*/ 43668 h 4553713"/>
              <a:gd name="connsiteX6" fmla="*/ 5768971 w 5768971"/>
              <a:gd name="connsiteY6" fmla="*/ 4510045 h 4553713"/>
              <a:gd name="connsiteX7" fmla="*/ 5725302 w 5768971"/>
              <a:gd name="connsiteY7" fmla="*/ 4553713 h 4553713"/>
              <a:gd name="connsiteX8" fmla="*/ 627286 w 5768971"/>
              <a:gd name="connsiteY8" fmla="*/ 4553713 h 4553713"/>
              <a:gd name="connsiteX9" fmla="*/ 627286 w 5768971"/>
              <a:gd name="connsiteY9" fmla="*/ 4504380 h 4553713"/>
              <a:gd name="connsiteX10" fmla="*/ 649555 w 5768971"/>
              <a:gd name="connsiteY10" fmla="*/ 4501185 h 4553713"/>
              <a:gd name="connsiteX11" fmla="*/ 738732 w 5768971"/>
              <a:gd name="connsiteY11" fmla="*/ 4373811 h 4553713"/>
              <a:gd name="connsiteX12" fmla="*/ 683008 w 5768971"/>
              <a:gd name="connsiteY12" fmla="*/ 4228911 h 4553713"/>
              <a:gd name="connsiteX13" fmla="*/ 289751 w 5768971"/>
              <a:gd name="connsiteY13" fmla="*/ 4228911 h 4553713"/>
              <a:gd name="connsiteX14" fmla="*/ 235626 w 5768971"/>
              <a:gd name="connsiteY14" fmla="*/ 4372213 h 4553713"/>
              <a:gd name="connsiteX15" fmla="*/ 318411 w 5768971"/>
              <a:gd name="connsiteY15" fmla="*/ 4501185 h 4553713"/>
              <a:gd name="connsiteX16" fmla="*/ 339132 w 5768971"/>
              <a:gd name="connsiteY16" fmla="*/ 4504380 h 4553713"/>
              <a:gd name="connsiteX17" fmla="*/ 339132 w 5768971"/>
              <a:gd name="connsiteY17" fmla="*/ 4553713 h 4553713"/>
              <a:gd name="connsiteX18" fmla="*/ 0 w 5768971"/>
              <a:gd name="connsiteY18" fmla="*/ 4553713 h 4553713"/>
              <a:gd name="connsiteX19" fmla="*/ 0 w 5768971"/>
              <a:gd name="connsiteY19" fmla="*/ 4504380 h 4553713"/>
              <a:gd name="connsiteX20" fmla="*/ 17526 w 5768971"/>
              <a:gd name="connsiteY20" fmla="*/ 4501185 h 4553713"/>
              <a:gd name="connsiteX21" fmla="*/ 149693 w 5768971"/>
              <a:gd name="connsiteY21" fmla="*/ 4357884 h 4553713"/>
              <a:gd name="connsiteX22" fmla="*/ 1850291 w 5768971"/>
              <a:gd name="connsiteY22" fmla="*/ 27692 h 4553713"/>
              <a:gd name="connsiteX23" fmla="*/ 1890957 w 5768971"/>
              <a:gd name="connsiteY23" fmla="*/ 0 h 455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68971" h="4553713">
                <a:moveTo>
                  <a:pt x="484080" y="3716219"/>
                </a:moveTo>
                <a:lnTo>
                  <a:pt x="316911" y="4158857"/>
                </a:lnTo>
                <a:lnTo>
                  <a:pt x="656043" y="4158857"/>
                </a:lnTo>
                <a:close/>
                <a:moveTo>
                  <a:pt x="1890957" y="0"/>
                </a:moveTo>
                <a:lnTo>
                  <a:pt x="5725302" y="0"/>
                </a:lnTo>
                <a:cubicBezTo>
                  <a:pt x="5749412" y="0"/>
                  <a:pt x="5768971" y="19559"/>
                  <a:pt x="5768971" y="43668"/>
                </a:cubicBezTo>
                <a:lnTo>
                  <a:pt x="5768971" y="4510045"/>
                </a:lnTo>
                <a:cubicBezTo>
                  <a:pt x="5768971" y="4534154"/>
                  <a:pt x="5749412" y="4553713"/>
                  <a:pt x="5725302" y="4553713"/>
                </a:cubicBezTo>
                <a:lnTo>
                  <a:pt x="627286" y="4553713"/>
                </a:lnTo>
                <a:lnTo>
                  <a:pt x="627286" y="4504380"/>
                </a:lnTo>
                <a:lnTo>
                  <a:pt x="649555" y="4501185"/>
                </a:lnTo>
                <a:cubicBezTo>
                  <a:pt x="740330" y="4488452"/>
                  <a:pt x="768989" y="4454999"/>
                  <a:pt x="738732" y="4373811"/>
                </a:cubicBezTo>
                <a:lnTo>
                  <a:pt x="683008" y="4228911"/>
                </a:lnTo>
                <a:lnTo>
                  <a:pt x="289751" y="4228911"/>
                </a:lnTo>
                <a:lnTo>
                  <a:pt x="235626" y="4372213"/>
                </a:lnTo>
                <a:cubicBezTo>
                  <a:pt x="200575" y="4462987"/>
                  <a:pt x="238820" y="4488452"/>
                  <a:pt x="318411" y="4501185"/>
                </a:cubicBezTo>
                <a:lnTo>
                  <a:pt x="339132" y="4504380"/>
                </a:lnTo>
                <a:lnTo>
                  <a:pt x="339132" y="4553713"/>
                </a:lnTo>
                <a:lnTo>
                  <a:pt x="0" y="4553713"/>
                </a:lnTo>
                <a:lnTo>
                  <a:pt x="0" y="4504380"/>
                </a:lnTo>
                <a:lnTo>
                  <a:pt x="17526" y="4501185"/>
                </a:lnTo>
                <a:cubicBezTo>
                  <a:pt x="74846" y="4490050"/>
                  <a:pt x="113093" y="4448657"/>
                  <a:pt x="149693" y="4357884"/>
                </a:cubicBezTo>
                <a:lnTo>
                  <a:pt x="1850291" y="27692"/>
                </a:lnTo>
                <a:cubicBezTo>
                  <a:pt x="1856875" y="10990"/>
                  <a:pt x="1872997" y="0"/>
                  <a:pt x="1890957" y="0"/>
                </a:cubicBezTo>
                <a:close/>
              </a:path>
            </a:pathLst>
          </a:custGeom>
          <a:noFill/>
          <a:ln>
            <a:noFill/>
          </a:ln>
        </p:spPr>
        <p:txBody>
          <a:bodyPr wrap="square" anchor="ctr" anchorCtr="0">
            <a:noAutofit/>
          </a:bodyPr>
          <a:lstStyle>
            <a:lvl1pPr algn="ct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68954382"/>
      </p:ext>
    </p:extLst>
  </p:cSld>
  <p:clrMapOvr>
    <a:masterClrMapping/>
  </p:clrMapOvr>
  <p:extLst>
    <p:ext uri="{DCECCB84-F9BA-43D5-87BE-67443E8EF086}">
      <p15:sldGuideLst xmlns:p15="http://schemas.microsoft.com/office/powerpoint/2012/main">
        <p15:guide id="1" orient="horz" pos="3030">
          <p15:clr>
            <a:srgbClr val="FBAE40"/>
          </p15:clr>
        </p15:guide>
        <p15:guide id="2" orient="horz" pos="2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7_Cover">
  <p:cSld name="7_Cover">
    <p:bg>
      <p:bgPr>
        <a:solidFill>
          <a:schemeClr val="dk1"/>
        </a:solidFill>
        <a:effectLst/>
      </p:bgPr>
    </p:bg>
    <p:spTree>
      <p:nvGrpSpPr>
        <p:cNvPr id="1" name="Shape 41"/>
        <p:cNvGrpSpPr/>
        <p:nvPr/>
      </p:nvGrpSpPr>
      <p:grpSpPr>
        <a:xfrm>
          <a:off x="0" y="0"/>
          <a:ext cx="0" cy="0"/>
          <a:chOff x="0" y="0"/>
          <a:chExt cx="0" cy="0"/>
        </a:xfrm>
      </p:grpSpPr>
      <p:sp>
        <p:nvSpPr>
          <p:cNvPr id="42" name="Google Shape;42;p12"/>
          <p:cNvSpPr txBox="1">
            <a:spLocks noGrp="1"/>
          </p:cNvSpPr>
          <p:nvPr>
            <p:ph type="ctrTitle"/>
          </p:nvPr>
        </p:nvSpPr>
        <p:spPr>
          <a:xfrm>
            <a:off x="433388" y="980829"/>
            <a:ext cx="3366135" cy="179070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Clr>
                <a:schemeClr val="lt2"/>
              </a:buClr>
              <a:buSzPts val="4400"/>
              <a:buFont typeface="Times New Roman"/>
              <a:buNone/>
              <a:defRPr sz="4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2"/>
          <p:cNvSpPr txBox="1">
            <a:spLocks noGrp="1"/>
          </p:cNvSpPr>
          <p:nvPr>
            <p:ph type="dt" idx="10"/>
          </p:nvPr>
        </p:nvSpPr>
        <p:spPr>
          <a:xfrm>
            <a:off x="434000" y="4699820"/>
            <a:ext cx="1428750" cy="13080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85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1349"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49"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49"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49"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49"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49"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49"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49" b="0" i="0" u="none" strike="noStrike" cap="none">
                <a:solidFill>
                  <a:schemeClr val="dk1"/>
                </a:solidFill>
                <a:latin typeface="Arial"/>
                <a:ea typeface="Arial"/>
                <a:cs typeface="Arial"/>
                <a:sym typeface="Arial"/>
              </a:defRPr>
            </a:lvl9pPr>
          </a:lstStyle>
          <a:p>
            <a:endParaRPr/>
          </a:p>
        </p:txBody>
      </p:sp>
      <p:pic>
        <p:nvPicPr>
          <p:cNvPr id="44" name="Google Shape;44;p12"/>
          <p:cNvPicPr preferRelativeResize="0"/>
          <p:nvPr/>
        </p:nvPicPr>
        <p:blipFill rotWithShape="1">
          <a:blip r:embed="rId2">
            <a:alphaModFix/>
          </a:blip>
          <a:srcRect/>
          <a:stretch/>
        </p:blipFill>
        <p:spPr>
          <a:xfrm>
            <a:off x="308842" y="145835"/>
            <a:ext cx="1090422" cy="527480"/>
          </a:xfrm>
          <a:prstGeom prst="rect">
            <a:avLst/>
          </a:prstGeom>
          <a:noFill/>
          <a:ln>
            <a:noFill/>
          </a:ln>
        </p:spPr>
      </p:pic>
      <p:pic>
        <p:nvPicPr>
          <p:cNvPr id="45" name="Google Shape;45;p12" descr="A picture containing human face, clothing, person, glasses&#10;&#10;Description automatically generated"/>
          <p:cNvPicPr preferRelativeResize="0"/>
          <p:nvPr/>
        </p:nvPicPr>
        <p:blipFill rotWithShape="1">
          <a:blip r:embed="rId3">
            <a:alphaModFix/>
          </a:blip>
          <a:srcRect/>
          <a:stretch/>
        </p:blipFill>
        <p:spPr>
          <a:xfrm>
            <a:off x="3150934" y="333375"/>
            <a:ext cx="5676900" cy="44831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30">
          <p15:clr>
            <a:srgbClr val="FBAE40"/>
          </p15:clr>
        </p15:guide>
        <p15:guide id="2" orient="horz" pos="21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Objectives">
    <p:bg>
      <p:bgRef idx="1001">
        <a:schemeClr val="bg2"/>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978EC1-A6D9-715E-D258-C84B57D8F4B3}"/>
              </a:ext>
            </a:extLst>
          </p:cNvPr>
          <p:cNvSpPr>
            <a:spLocks noGrp="1"/>
          </p:cNvSpPr>
          <p:nvPr>
            <p:ph type="sldNum" sz="quarter" idx="12"/>
          </p:nvPr>
        </p:nvSpPr>
        <p:spPr/>
        <p:txBody>
          <a:bodyPr/>
          <a:lstStyle>
            <a:lvl1pPr>
              <a:defRPr>
                <a:solidFill>
                  <a:schemeClr val="tx1"/>
                </a:solidFill>
              </a:defRPr>
            </a:lvl1pPr>
          </a:lstStyle>
          <a:p>
            <a:r>
              <a:rPr lang="en-US" dirty="0"/>
              <a:t>© Aperian Global, Inc.  /  </a:t>
            </a:r>
            <a:fld id="{9A9C2658-C265-4A8D-BBA9-090A909EA57B}" type="slidenum">
              <a:rPr lang="en-US" smtClean="0"/>
              <a:pPr/>
              <a:t>‹#›</a:t>
            </a:fld>
            <a:endParaRPr lang="en-US" dirty="0"/>
          </a:p>
        </p:txBody>
      </p:sp>
      <p:pic>
        <p:nvPicPr>
          <p:cNvPr id="2" name="Picture 1">
            <a:extLst>
              <a:ext uri="{FF2B5EF4-FFF2-40B4-BE49-F238E27FC236}">
                <a16:creationId xmlns:a16="http://schemas.microsoft.com/office/drawing/2014/main" id="{6D16351B-7DF4-A499-C541-1DE4816C95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9200" y="4855731"/>
            <a:ext cx="276810" cy="255600"/>
          </a:xfrm>
          <a:prstGeom prst="rect">
            <a:avLst/>
          </a:prstGeom>
        </p:spPr>
      </p:pic>
      <p:sp>
        <p:nvSpPr>
          <p:cNvPr id="4" name="Content Placeholder 3">
            <a:extLst>
              <a:ext uri="{FF2B5EF4-FFF2-40B4-BE49-F238E27FC236}">
                <a16:creationId xmlns:a16="http://schemas.microsoft.com/office/drawing/2014/main" id="{6216D125-C905-420F-148F-274B0A8CDEBA}"/>
              </a:ext>
            </a:extLst>
          </p:cNvPr>
          <p:cNvSpPr>
            <a:spLocks noGrp="1"/>
          </p:cNvSpPr>
          <p:nvPr>
            <p:ph sz="quarter" idx="39"/>
          </p:nvPr>
        </p:nvSpPr>
        <p:spPr>
          <a:xfrm>
            <a:off x="445652" y="1610136"/>
            <a:ext cx="4322291" cy="3203575"/>
          </a:xfrm>
        </p:spPr>
        <p:txBody>
          <a:bodyPr/>
          <a:lstStyle>
            <a:lvl1pPr marL="182563" indent="-182563">
              <a:buFont typeface="Arial" panose="020B0604020202020204" pitchFamily="34" charset="0"/>
              <a:buChar char="•"/>
              <a:tabLst/>
              <a:defRPr sz="1600">
                <a:latin typeface="+mn-lt"/>
              </a:defRPr>
            </a:lvl1pPr>
            <a:lvl2pPr marL="488950" indent="-230188">
              <a:buFont typeface="Arial" panose="020B0604020202020204" pitchFamily="34" charset="0"/>
              <a:buChar char="•"/>
              <a:tabLst/>
              <a:defRPr sz="1600">
                <a:latin typeface="+mn-lt"/>
              </a:defRPr>
            </a:lvl2pPr>
            <a:lvl3pPr marL="720725" indent="-203200">
              <a:tabLst/>
              <a:defRPr sz="1600">
                <a:latin typeface="+mn-lt"/>
              </a:defRPr>
            </a:lvl3pPr>
            <a:lvl4pPr marL="1025525" indent="-203200">
              <a:tabLst/>
              <a:defRPr sz="1600">
                <a:latin typeface="+mn-lt"/>
              </a:defRPr>
            </a:lvl4pPr>
            <a:lvl5pPr marL="1381125" indent="-203200">
              <a:tabLst/>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78638D5-BAC5-F261-0E2E-193B24F41CE6}"/>
              </a:ext>
            </a:extLst>
          </p:cNvPr>
          <p:cNvSpPr>
            <a:spLocks noGrp="1"/>
          </p:cNvSpPr>
          <p:nvPr>
            <p:ph type="title"/>
          </p:nvPr>
        </p:nvSpPr>
        <p:spPr>
          <a:xfrm>
            <a:off x="445770" y="347339"/>
            <a:ext cx="4322173" cy="994172"/>
          </a:xfrm>
        </p:spPr>
        <p:txBody>
          <a:bodyPr/>
          <a:lstStyle/>
          <a:p>
            <a:r>
              <a:rPr lang="en-US"/>
              <a:t>Click to edit Master title style</a:t>
            </a:r>
          </a:p>
        </p:txBody>
      </p:sp>
      <p:pic>
        <p:nvPicPr>
          <p:cNvPr id="11" name="Picture 10" descr="A silhouette of a person holding a target&#10;&#10;Description automatically generated with medium confidence">
            <a:extLst>
              <a:ext uri="{FF2B5EF4-FFF2-40B4-BE49-F238E27FC236}">
                <a16:creationId xmlns:a16="http://schemas.microsoft.com/office/drawing/2014/main" id="{823FB8EB-E912-C5FB-3DDA-9147C2F4C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9894" y="514350"/>
            <a:ext cx="3810000" cy="4114800"/>
          </a:xfrm>
          <a:prstGeom prst="rect">
            <a:avLst/>
          </a:prstGeom>
        </p:spPr>
      </p:pic>
    </p:spTree>
    <p:extLst>
      <p:ext uri="{BB962C8B-B14F-4D97-AF65-F5344CB8AC3E}">
        <p14:creationId xmlns:p14="http://schemas.microsoft.com/office/powerpoint/2010/main" val="201023934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Centered title">
    <p:bg>
      <p:bgRef idx="1001">
        <a:schemeClr val="bg2"/>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978EC1-A6D9-715E-D258-C84B57D8F4B3}"/>
              </a:ext>
            </a:extLst>
          </p:cNvPr>
          <p:cNvSpPr>
            <a:spLocks noGrp="1"/>
          </p:cNvSpPr>
          <p:nvPr>
            <p:ph type="sldNum" sz="quarter" idx="12"/>
          </p:nvPr>
        </p:nvSpPr>
        <p:spPr/>
        <p:txBody>
          <a:bodyPr/>
          <a:lstStyle>
            <a:lvl1pPr>
              <a:defRPr>
                <a:solidFill>
                  <a:schemeClr val="tx1"/>
                </a:solidFill>
              </a:defRPr>
            </a:lvl1pPr>
          </a:lstStyle>
          <a:p>
            <a:r>
              <a:rPr lang="en-US" dirty="0"/>
              <a:t>© Aperian Global, Inc.  /  </a:t>
            </a:r>
            <a:fld id="{9A9C2658-C265-4A8D-BBA9-090A909EA57B}" type="slidenum">
              <a:rPr lang="en-US" smtClean="0"/>
              <a:pPr/>
              <a:t>‹#›</a:t>
            </a:fld>
            <a:endParaRPr lang="en-US" dirty="0"/>
          </a:p>
        </p:txBody>
      </p:sp>
      <p:sp>
        <p:nvSpPr>
          <p:cNvPr id="32" name="Text Placeholder 31">
            <a:extLst>
              <a:ext uri="{FF2B5EF4-FFF2-40B4-BE49-F238E27FC236}">
                <a16:creationId xmlns:a16="http://schemas.microsoft.com/office/drawing/2014/main" id="{08C81E6C-7909-695C-3B39-393B45671D75}"/>
              </a:ext>
            </a:extLst>
          </p:cNvPr>
          <p:cNvSpPr>
            <a:spLocks noGrp="1"/>
          </p:cNvSpPr>
          <p:nvPr>
            <p:ph type="body" sz="quarter" idx="37"/>
          </p:nvPr>
        </p:nvSpPr>
        <p:spPr>
          <a:xfrm>
            <a:off x="433388" y="331677"/>
            <a:ext cx="8293369" cy="1016111"/>
          </a:xfrm>
        </p:spPr>
        <p:txBody>
          <a:bodyPr/>
          <a:lstStyle>
            <a:lvl1pPr algn="ctr">
              <a:lnSpc>
                <a:spcPct val="93000"/>
              </a:lnSpc>
              <a:spcBef>
                <a:spcPts val="0"/>
              </a:spcBef>
              <a:defRPr sz="3400"/>
            </a:lvl1pPr>
            <a:lvl2pPr algn="ctr">
              <a:spcBef>
                <a:spcPts val="1200"/>
              </a:spcBef>
              <a:defRPr sz="1100"/>
            </a:lvl2pPr>
          </a:lstStyle>
          <a:p>
            <a:pPr lvl="0"/>
            <a:r>
              <a:rPr lang="en-US"/>
              <a:t>Click to edit Master text styles</a:t>
            </a:r>
          </a:p>
        </p:txBody>
      </p:sp>
      <p:pic>
        <p:nvPicPr>
          <p:cNvPr id="2" name="Picture 1">
            <a:extLst>
              <a:ext uri="{FF2B5EF4-FFF2-40B4-BE49-F238E27FC236}">
                <a16:creationId xmlns:a16="http://schemas.microsoft.com/office/drawing/2014/main" id="{12F34E63-B8B7-F321-1693-10CDD4B80E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200" y="4855731"/>
            <a:ext cx="276810" cy="255600"/>
          </a:xfrm>
          <a:prstGeom prst="rect">
            <a:avLst/>
          </a:prstGeom>
        </p:spPr>
      </p:pic>
      <p:pic>
        <p:nvPicPr>
          <p:cNvPr id="3" name="Picture 2">
            <a:extLst>
              <a:ext uri="{FF2B5EF4-FFF2-40B4-BE49-F238E27FC236}">
                <a16:creationId xmlns:a16="http://schemas.microsoft.com/office/drawing/2014/main" id="{08E44D37-35A3-868D-C9E6-AA8D325B06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9200" y="4855731"/>
            <a:ext cx="276810" cy="255600"/>
          </a:xfrm>
          <a:prstGeom prst="rect">
            <a:avLst/>
          </a:prstGeom>
        </p:spPr>
      </p:pic>
    </p:spTree>
    <p:extLst>
      <p:ext uri="{BB962C8B-B14F-4D97-AF65-F5344CB8AC3E}">
        <p14:creationId xmlns:p14="http://schemas.microsoft.com/office/powerpoint/2010/main" val="16734480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entered title">
    <p:bg>
      <p:bgRef idx="1001">
        <a:schemeClr val="bg2"/>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978EC1-A6D9-715E-D258-C84B57D8F4B3}"/>
              </a:ext>
            </a:extLst>
          </p:cNvPr>
          <p:cNvSpPr>
            <a:spLocks noGrp="1"/>
          </p:cNvSpPr>
          <p:nvPr>
            <p:ph type="sldNum" sz="quarter" idx="12"/>
          </p:nvPr>
        </p:nvSpPr>
        <p:spPr/>
        <p:txBody>
          <a:bodyPr/>
          <a:lstStyle>
            <a:lvl1pPr>
              <a:defRPr>
                <a:solidFill>
                  <a:schemeClr val="tx1"/>
                </a:solidFill>
              </a:defRPr>
            </a:lvl1pPr>
          </a:lstStyle>
          <a:p>
            <a:r>
              <a:rPr lang="en-US" dirty="0"/>
              <a:t>© Aperian Global Inc.  /  </a:t>
            </a:r>
            <a:fld id="{9A9C2658-C265-4A8D-BBA9-090A909EA57B}" type="slidenum">
              <a:rPr lang="en-US" smtClean="0"/>
              <a:pPr/>
              <a:t>‹#›</a:t>
            </a:fld>
            <a:endParaRPr lang="en-US" dirty="0"/>
          </a:p>
        </p:txBody>
      </p:sp>
      <p:pic>
        <p:nvPicPr>
          <p:cNvPr id="2" name="Picture 1">
            <a:extLst>
              <a:ext uri="{FF2B5EF4-FFF2-40B4-BE49-F238E27FC236}">
                <a16:creationId xmlns:a16="http://schemas.microsoft.com/office/drawing/2014/main" id="{12F34E63-B8B7-F321-1693-10CDD4B80E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9200" y="4855731"/>
            <a:ext cx="276810" cy="255600"/>
          </a:xfrm>
          <a:prstGeom prst="rect">
            <a:avLst/>
          </a:prstGeom>
        </p:spPr>
      </p:pic>
      <p:sp>
        <p:nvSpPr>
          <p:cNvPr id="3" name="Title 2">
            <a:extLst>
              <a:ext uri="{FF2B5EF4-FFF2-40B4-BE49-F238E27FC236}">
                <a16:creationId xmlns:a16="http://schemas.microsoft.com/office/drawing/2014/main" id="{4B29649B-3132-AE16-B24B-C4FA90A78E11}"/>
              </a:ext>
            </a:extLst>
          </p:cNvPr>
          <p:cNvSpPr>
            <a:spLocks noGrp="1"/>
          </p:cNvSpPr>
          <p:nvPr>
            <p:ph type="title"/>
          </p:nvPr>
        </p:nvSpPr>
        <p:spPr/>
        <p:txBody>
          <a:bodyPr/>
          <a:lstStyle>
            <a:lvl1pPr algn="ctr">
              <a:defRPr/>
            </a:lvl1pPr>
          </a:lstStyle>
          <a:p>
            <a:r>
              <a:rPr lang="en-US"/>
              <a:t>Click to edit Master title style</a:t>
            </a:r>
            <a:endParaRPr lang="en-IN" dirty="0"/>
          </a:p>
        </p:txBody>
      </p:sp>
    </p:spTree>
    <p:extLst>
      <p:ext uri="{BB962C8B-B14F-4D97-AF65-F5344CB8AC3E}">
        <p14:creationId xmlns:p14="http://schemas.microsoft.com/office/powerpoint/2010/main" val="10809533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 content left, image right">
    <p:bg>
      <p:bgRef idx="1001">
        <a:schemeClr val="bg2"/>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978EC1-A6D9-715E-D258-C84B57D8F4B3}"/>
              </a:ext>
            </a:extLst>
          </p:cNvPr>
          <p:cNvSpPr>
            <a:spLocks noGrp="1"/>
          </p:cNvSpPr>
          <p:nvPr>
            <p:ph type="sldNum" sz="quarter" idx="12"/>
          </p:nvPr>
        </p:nvSpPr>
        <p:spPr/>
        <p:txBody>
          <a:bodyPr/>
          <a:lstStyle>
            <a:lvl1pPr>
              <a:defRPr>
                <a:solidFill>
                  <a:schemeClr val="tx1"/>
                </a:solidFill>
              </a:defRPr>
            </a:lvl1pPr>
          </a:lstStyle>
          <a:p>
            <a:r>
              <a:rPr lang="en-US" dirty="0"/>
              <a:t>© Aperian Global Inc. /  </a:t>
            </a:r>
            <a:fld id="{9A9C2658-C265-4A8D-BBA9-090A909EA57B}" type="slidenum">
              <a:rPr lang="en-US" smtClean="0"/>
              <a:pPr/>
              <a:t>‹#›</a:t>
            </a:fld>
            <a:endParaRPr lang="en-US" dirty="0"/>
          </a:p>
        </p:txBody>
      </p:sp>
      <p:sp>
        <p:nvSpPr>
          <p:cNvPr id="12" name="Picture Placeholder 11">
            <a:extLst>
              <a:ext uri="{FF2B5EF4-FFF2-40B4-BE49-F238E27FC236}">
                <a16:creationId xmlns:a16="http://schemas.microsoft.com/office/drawing/2014/main" id="{1A0784D9-BCBC-7186-9931-961FB5059160}"/>
              </a:ext>
            </a:extLst>
          </p:cNvPr>
          <p:cNvSpPr>
            <a:spLocks noGrp="1"/>
          </p:cNvSpPr>
          <p:nvPr>
            <p:ph type="pic" sz="quarter" idx="42"/>
          </p:nvPr>
        </p:nvSpPr>
        <p:spPr>
          <a:xfrm>
            <a:off x="4224528" y="369745"/>
            <a:ext cx="4507992" cy="4361688"/>
          </a:xfrm>
          <a:custGeom>
            <a:avLst/>
            <a:gdLst>
              <a:gd name="connsiteX0" fmla="*/ 98270 w 4549651"/>
              <a:gd name="connsiteY0" fmla="*/ 0 h 4361688"/>
              <a:gd name="connsiteX1" fmla="*/ 4451380 w 4549651"/>
              <a:gd name="connsiteY1" fmla="*/ 0 h 4361688"/>
              <a:gd name="connsiteX2" fmla="*/ 4549651 w 4549651"/>
              <a:gd name="connsiteY2" fmla="*/ 98271 h 4361688"/>
              <a:gd name="connsiteX3" fmla="*/ 4549651 w 4549651"/>
              <a:gd name="connsiteY3" fmla="*/ 4263418 h 4361688"/>
              <a:gd name="connsiteX4" fmla="*/ 4451380 w 4549651"/>
              <a:gd name="connsiteY4" fmla="*/ 4361688 h 4361688"/>
              <a:gd name="connsiteX5" fmla="*/ 98270 w 4549651"/>
              <a:gd name="connsiteY5" fmla="*/ 4361688 h 4361688"/>
              <a:gd name="connsiteX6" fmla="*/ 0 w 4549651"/>
              <a:gd name="connsiteY6" fmla="*/ 4263418 h 4361688"/>
              <a:gd name="connsiteX7" fmla="*/ 0 w 4549651"/>
              <a:gd name="connsiteY7" fmla="*/ 98271 h 4361688"/>
              <a:gd name="connsiteX8" fmla="*/ 98270 w 4549651"/>
              <a:gd name="connsiteY8" fmla="*/ 0 h 43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9651" h="4361688">
                <a:moveTo>
                  <a:pt x="98270" y="0"/>
                </a:moveTo>
                <a:lnTo>
                  <a:pt x="4451380" y="0"/>
                </a:lnTo>
                <a:cubicBezTo>
                  <a:pt x="4505654" y="0"/>
                  <a:pt x="4549651" y="43998"/>
                  <a:pt x="4549651" y="98271"/>
                </a:cubicBezTo>
                <a:lnTo>
                  <a:pt x="4549651" y="4263418"/>
                </a:lnTo>
                <a:cubicBezTo>
                  <a:pt x="4549651" y="4317691"/>
                  <a:pt x="4505654" y="4361688"/>
                  <a:pt x="4451380" y="4361688"/>
                </a:cubicBezTo>
                <a:lnTo>
                  <a:pt x="98270" y="4361688"/>
                </a:lnTo>
                <a:cubicBezTo>
                  <a:pt x="43997" y="4361688"/>
                  <a:pt x="0" y="4317691"/>
                  <a:pt x="0" y="4263418"/>
                </a:cubicBezTo>
                <a:lnTo>
                  <a:pt x="0" y="98271"/>
                </a:lnTo>
                <a:cubicBezTo>
                  <a:pt x="0" y="43997"/>
                  <a:pt x="43997" y="0"/>
                  <a:pt x="98270" y="0"/>
                </a:cubicBezTo>
                <a:close/>
              </a:path>
            </a:pathLst>
          </a:custGeom>
          <a:noFill/>
        </p:spPr>
        <p:txBody>
          <a:bodyPr wrap="square" tIns="182880">
            <a:noAutofit/>
          </a:bodyPr>
          <a:lstStyle>
            <a:lvl1pPr algn="ctr">
              <a:defRPr/>
            </a:lvl1pPr>
          </a:lstStyle>
          <a:p>
            <a:r>
              <a:rPr lang="en-US"/>
              <a:t>Click icon to add picture</a:t>
            </a:r>
            <a:endParaRPr lang="en-US" dirty="0"/>
          </a:p>
        </p:txBody>
      </p:sp>
      <p:sp>
        <p:nvSpPr>
          <p:cNvPr id="4" name="Content Placeholder 3">
            <a:extLst>
              <a:ext uri="{FF2B5EF4-FFF2-40B4-BE49-F238E27FC236}">
                <a16:creationId xmlns:a16="http://schemas.microsoft.com/office/drawing/2014/main" id="{5DF1DBA6-72B5-DBAB-F250-124A3C9C8E09}"/>
              </a:ext>
            </a:extLst>
          </p:cNvPr>
          <p:cNvSpPr>
            <a:spLocks noGrp="1"/>
          </p:cNvSpPr>
          <p:nvPr>
            <p:ph sz="quarter" idx="43"/>
          </p:nvPr>
        </p:nvSpPr>
        <p:spPr>
          <a:xfrm>
            <a:off x="444500" y="1587500"/>
            <a:ext cx="3675221" cy="3070803"/>
          </a:xfrm>
        </p:spPr>
        <p:txBody>
          <a:bodyPr/>
          <a:lstStyle>
            <a:lvl1pPr marL="182563" indent="-182563">
              <a:buFont typeface="Arial" panose="020B0604020202020204" pitchFamily="34" charset="0"/>
              <a:buChar char="•"/>
              <a:tabLst/>
              <a:defRPr sz="1600">
                <a:latin typeface="+mn-lt"/>
              </a:defRPr>
            </a:lvl1pPr>
            <a:lvl2pPr marL="488950" indent="-176213">
              <a:buFont typeface="Arial" panose="020B0604020202020204" pitchFamily="34" charset="0"/>
              <a:buChar char="•"/>
              <a:tabLst/>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317E12EA-EF82-965A-8AEF-44C276EAC9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9200" y="4855731"/>
            <a:ext cx="276810" cy="255600"/>
          </a:xfrm>
          <a:prstGeom prst="rect">
            <a:avLst/>
          </a:prstGeom>
        </p:spPr>
      </p:pic>
      <p:sp>
        <p:nvSpPr>
          <p:cNvPr id="3" name="Title 2">
            <a:extLst>
              <a:ext uri="{FF2B5EF4-FFF2-40B4-BE49-F238E27FC236}">
                <a16:creationId xmlns:a16="http://schemas.microsoft.com/office/drawing/2014/main" id="{C582A95F-3AF0-8750-2856-BA62D23C79A6}"/>
              </a:ext>
            </a:extLst>
          </p:cNvPr>
          <p:cNvSpPr>
            <a:spLocks noGrp="1"/>
          </p:cNvSpPr>
          <p:nvPr>
            <p:ph type="title"/>
          </p:nvPr>
        </p:nvSpPr>
        <p:spPr>
          <a:xfrm>
            <a:off x="445770" y="347339"/>
            <a:ext cx="3675221" cy="994172"/>
          </a:xfrm>
        </p:spPr>
        <p:txBody>
          <a:bodyPr/>
          <a:lstStyle/>
          <a:p>
            <a:r>
              <a:rPr lang="en-US"/>
              <a:t>Click to edit Master title style</a:t>
            </a:r>
            <a:endParaRPr lang="en-US" dirty="0"/>
          </a:p>
        </p:txBody>
      </p:sp>
    </p:spTree>
    <p:extLst>
      <p:ext uri="{BB962C8B-B14F-4D97-AF65-F5344CB8AC3E}">
        <p14:creationId xmlns:p14="http://schemas.microsoft.com/office/powerpoint/2010/main" val="363255273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Comparis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5338-F519-6DA0-3105-948B3741166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30A78E2-C7F2-5EE6-EEA3-9C5ABABEAF67}"/>
              </a:ext>
            </a:extLst>
          </p:cNvPr>
          <p:cNvSpPr>
            <a:spLocks noGrp="1"/>
          </p:cNvSpPr>
          <p:nvPr>
            <p:ph type="sldNum" sz="quarter" idx="10"/>
          </p:nvPr>
        </p:nvSpPr>
        <p:spPr/>
        <p:txBody>
          <a:bodyPr/>
          <a:lstStyle/>
          <a:p>
            <a:r>
              <a:rPr lang="en-US" dirty="0"/>
              <a:t>© Aperian Global Inc. /  </a:t>
            </a:r>
            <a:fld id="{9A9C2658-C265-4A8D-BBA9-090A909EA57B}" type="slidenum">
              <a:rPr lang="en-US" smtClean="0"/>
              <a:pPr/>
              <a:t>‹#›</a:t>
            </a:fld>
            <a:endParaRPr lang="en-US" dirty="0"/>
          </a:p>
        </p:txBody>
      </p:sp>
      <p:pic>
        <p:nvPicPr>
          <p:cNvPr id="4" name="Picture 3">
            <a:extLst>
              <a:ext uri="{FF2B5EF4-FFF2-40B4-BE49-F238E27FC236}">
                <a16:creationId xmlns:a16="http://schemas.microsoft.com/office/drawing/2014/main" id="{776E480D-9A64-92FE-5EEF-8E40F9BC1D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9200" y="4855731"/>
            <a:ext cx="276810" cy="255600"/>
          </a:xfrm>
          <a:prstGeom prst="rect">
            <a:avLst/>
          </a:prstGeom>
        </p:spPr>
      </p:pic>
      <p:sp>
        <p:nvSpPr>
          <p:cNvPr id="8" name="Content Placeholder 7">
            <a:extLst>
              <a:ext uri="{FF2B5EF4-FFF2-40B4-BE49-F238E27FC236}">
                <a16:creationId xmlns:a16="http://schemas.microsoft.com/office/drawing/2014/main" id="{26618746-243C-48CB-48BF-B4AB9F20DA3C}"/>
              </a:ext>
            </a:extLst>
          </p:cNvPr>
          <p:cNvSpPr>
            <a:spLocks noGrp="1"/>
          </p:cNvSpPr>
          <p:nvPr>
            <p:ph sz="quarter" idx="11"/>
          </p:nvPr>
        </p:nvSpPr>
        <p:spPr>
          <a:xfrm>
            <a:off x="444500" y="1587500"/>
            <a:ext cx="4026338" cy="3203575"/>
          </a:xfrm>
        </p:spPr>
        <p:txBody>
          <a:bodyPr/>
          <a:lstStyle>
            <a:lvl1pPr marL="182563" indent="-182563">
              <a:buFont typeface="Arial" panose="020B0604020202020204" pitchFamily="34" charset="0"/>
              <a:buChar char="•"/>
              <a:tabLst/>
              <a:defRPr sz="1600">
                <a:latin typeface="+mn-lt"/>
              </a:defRPr>
            </a:lvl1pPr>
            <a:lvl2pPr marL="488950" indent="-176213">
              <a:buFont typeface="Arial" panose="020B0604020202020204" pitchFamily="34" charset="0"/>
              <a:buChar char="•"/>
              <a:tabLst/>
              <a:defRPr sz="1600">
                <a:latin typeface="+mn-lt"/>
              </a:defRPr>
            </a:lvl2pPr>
            <a:lvl3pPr marL="803275" indent="-176213">
              <a:buFont typeface="Arial" panose="020B0604020202020204" pitchFamily="34" charset="0"/>
              <a:buChar char="•"/>
              <a:tabLst/>
              <a:defRPr sz="1600">
                <a:latin typeface="+mn-lt"/>
              </a:defRPr>
            </a:lvl3pPr>
            <a:lvl4pPr marL="1158875" indent="-219075">
              <a:buFont typeface="Arial" panose="020B0604020202020204" pitchFamily="34" charset="0"/>
              <a:buChar char="•"/>
              <a:tabLst/>
              <a:defRPr sz="1600">
                <a:latin typeface="+mn-lt"/>
              </a:defRPr>
            </a:lvl4pPr>
            <a:lvl5pPr marL="1533525" indent="-241300">
              <a:buFont typeface="Arial" panose="020B0604020202020204" pitchFamily="34" charset="0"/>
              <a:buChar char="•"/>
              <a:tabLst/>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733F1088-963E-244C-EBA9-C20D11910853}"/>
              </a:ext>
            </a:extLst>
          </p:cNvPr>
          <p:cNvSpPr>
            <a:spLocks noGrp="1"/>
          </p:cNvSpPr>
          <p:nvPr>
            <p:ph sz="quarter" idx="12"/>
          </p:nvPr>
        </p:nvSpPr>
        <p:spPr>
          <a:xfrm>
            <a:off x="4685929" y="1587500"/>
            <a:ext cx="4026338" cy="3195638"/>
          </a:xfrm>
        </p:spPr>
        <p:txBody>
          <a:bodyPr/>
          <a:lstStyle>
            <a:lvl1pPr marL="182563" indent="-182563">
              <a:buFont typeface="Arial" panose="020B0604020202020204" pitchFamily="34" charset="0"/>
              <a:buChar char="•"/>
              <a:tabLst/>
              <a:defRPr sz="1600">
                <a:latin typeface="+mn-lt"/>
              </a:defRPr>
            </a:lvl1pPr>
            <a:lvl2pPr marL="488950" indent="-176213">
              <a:buFont typeface="Arial" panose="020B0604020202020204" pitchFamily="34" charset="0"/>
              <a:buChar char="•"/>
              <a:tabLst/>
              <a:defRPr sz="1600">
                <a:latin typeface="+mn-lt"/>
              </a:defRPr>
            </a:lvl2pPr>
            <a:lvl3pPr marL="803275" indent="-176213">
              <a:buFont typeface="Arial" panose="020B0604020202020204" pitchFamily="34" charset="0"/>
              <a:buChar char="•"/>
              <a:tabLst/>
              <a:defRPr sz="1600">
                <a:latin typeface="+mn-lt"/>
              </a:defRPr>
            </a:lvl3pPr>
            <a:lvl4pPr marL="1158875" indent="-180975">
              <a:buFont typeface="Arial" panose="020B0604020202020204" pitchFamily="34" charset="0"/>
              <a:buChar char="•"/>
              <a:tabLst/>
              <a:defRPr sz="1600">
                <a:latin typeface="+mn-lt"/>
              </a:defRPr>
            </a:lvl4pPr>
            <a:lvl5pPr marL="1482725" indent="-190500">
              <a:buFont typeface="Arial" panose="020B0604020202020204" pitchFamily="34" charset="0"/>
              <a:buChar char="•"/>
              <a:tabLst/>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907078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Divider">
    <p:bg>
      <p:bgPr>
        <a:solidFill>
          <a:schemeClr val="tx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978EC1-A6D9-715E-D258-C84B57D8F4B3}"/>
              </a:ext>
            </a:extLst>
          </p:cNvPr>
          <p:cNvSpPr>
            <a:spLocks noGrp="1"/>
          </p:cNvSpPr>
          <p:nvPr>
            <p:ph type="sldNum" sz="quarter" idx="12"/>
          </p:nvPr>
        </p:nvSpPr>
        <p:spPr/>
        <p:txBody>
          <a:bodyPr/>
          <a:lstStyle>
            <a:lvl1pPr>
              <a:defRPr>
                <a:solidFill>
                  <a:schemeClr val="bg2"/>
                </a:solidFill>
              </a:defRPr>
            </a:lvl1pPr>
          </a:lstStyle>
          <a:p>
            <a:r>
              <a:rPr lang="en-US" dirty="0"/>
              <a:t>© Aperian Global Inc.  /  </a:t>
            </a:r>
            <a:fld id="{9A9C2658-C265-4A8D-BBA9-090A909EA57B}" type="slidenum">
              <a:rPr lang="en-US" smtClean="0"/>
              <a:pPr/>
              <a:t>‹#›</a:t>
            </a:fld>
            <a:endParaRPr lang="en-US" dirty="0"/>
          </a:p>
        </p:txBody>
      </p:sp>
      <p:sp>
        <p:nvSpPr>
          <p:cNvPr id="2" name="Title 1">
            <a:extLst>
              <a:ext uri="{FF2B5EF4-FFF2-40B4-BE49-F238E27FC236}">
                <a16:creationId xmlns:a16="http://schemas.microsoft.com/office/drawing/2014/main" id="{65551ED7-8438-4A11-9B56-60A0394887CC}"/>
              </a:ext>
            </a:extLst>
          </p:cNvPr>
          <p:cNvSpPr>
            <a:spLocks noGrp="1"/>
          </p:cNvSpPr>
          <p:nvPr>
            <p:ph type="title" hasCustomPrompt="1"/>
          </p:nvPr>
        </p:nvSpPr>
        <p:spPr>
          <a:xfrm>
            <a:off x="1660063" y="2104662"/>
            <a:ext cx="7064837" cy="597027"/>
          </a:xfrm>
        </p:spPr>
        <p:txBody>
          <a:bodyPr anchor="t" anchorCtr="0"/>
          <a:lstStyle>
            <a:lvl1pPr>
              <a:defRPr sz="4600">
                <a:solidFill>
                  <a:schemeClr val="bg2"/>
                </a:solidFill>
              </a:defRPr>
            </a:lvl1pPr>
          </a:lstStyle>
          <a:p>
            <a:r>
              <a:rPr lang="en-US" dirty="0"/>
              <a:t>Section title here</a:t>
            </a:r>
          </a:p>
        </p:txBody>
      </p:sp>
      <p:sp>
        <p:nvSpPr>
          <p:cNvPr id="33" name="Text Placeholder 32">
            <a:extLst>
              <a:ext uri="{FF2B5EF4-FFF2-40B4-BE49-F238E27FC236}">
                <a16:creationId xmlns:a16="http://schemas.microsoft.com/office/drawing/2014/main" id="{8BACA2BA-A690-C9C1-93B0-F2D41219032B}"/>
              </a:ext>
            </a:extLst>
          </p:cNvPr>
          <p:cNvSpPr>
            <a:spLocks noGrp="1"/>
          </p:cNvSpPr>
          <p:nvPr>
            <p:ph type="body" sz="quarter" idx="13" hasCustomPrompt="1"/>
          </p:nvPr>
        </p:nvSpPr>
        <p:spPr>
          <a:xfrm>
            <a:off x="462641" y="2058939"/>
            <a:ext cx="1159002" cy="596647"/>
          </a:xfrm>
        </p:spPr>
        <p:txBody>
          <a:bodyPr wrap="none"/>
          <a:lstStyle>
            <a:lvl1pPr marL="0" indent="0">
              <a:buNone/>
              <a:defRPr sz="4600">
                <a:solidFill>
                  <a:schemeClr val="accent1"/>
                </a:solidFill>
              </a:defRPr>
            </a:lvl1pPr>
            <a:lvl2pPr>
              <a:defRPr sz="4500">
                <a:solidFill>
                  <a:schemeClr val="accent1"/>
                </a:solidFill>
              </a:defRPr>
            </a:lvl2pPr>
            <a:lvl3pPr>
              <a:defRPr sz="4500">
                <a:solidFill>
                  <a:schemeClr val="accent1"/>
                </a:solidFill>
              </a:defRPr>
            </a:lvl3pPr>
            <a:lvl4pPr>
              <a:defRPr sz="4500">
                <a:solidFill>
                  <a:schemeClr val="accent1"/>
                </a:solidFill>
              </a:defRPr>
            </a:lvl4pPr>
            <a:lvl5pPr>
              <a:defRPr sz="4500">
                <a:solidFill>
                  <a:schemeClr val="accent1"/>
                </a:solidFill>
              </a:defRPr>
            </a:lvl5pPr>
          </a:lstStyle>
          <a:p>
            <a:pPr lvl="0"/>
            <a:r>
              <a:rPr lang="en-US" dirty="0"/>
              <a:t>XX /</a:t>
            </a:r>
          </a:p>
        </p:txBody>
      </p:sp>
      <p:pic>
        <p:nvPicPr>
          <p:cNvPr id="3" name="Picture 2">
            <a:extLst>
              <a:ext uri="{FF2B5EF4-FFF2-40B4-BE49-F238E27FC236}">
                <a16:creationId xmlns:a16="http://schemas.microsoft.com/office/drawing/2014/main" id="{CB4E1499-DA0C-EBF1-7BEE-992D88AD8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417" y="4858633"/>
            <a:ext cx="272910" cy="252000"/>
          </a:xfrm>
          <a:prstGeom prst="rect">
            <a:avLst/>
          </a:prstGeom>
        </p:spPr>
      </p:pic>
    </p:spTree>
    <p:extLst>
      <p:ext uri="{BB962C8B-B14F-4D97-AF65-F5344CB8AC3E}">
        <p14:creationId xmlns:p14="http://schemas.microsoft.com/office/powerpoint/2010/main" val="1063831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AC36D-590C-ECEF-72FF-665A120D3A61}"/>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D958578A-8B6F-4096-3D46-85350C5758F3}"/>
              </a:ext>
            </a:extLst>
          </p:cNvPr>
          <p:cNvSpPr>
            <a:spLocks noGrp="1"/>
          </p:cNvSpPr>
          <p:nvPr>
            <p:ph type="sldNum" sz="quarter" idx="12"/>
          </p:nvPr>
        </p:nvSpPr>
        <p:spPr/>
        <p:txBody>
          <a:bodyPr/>
          <a:lstStyle/>
          <a:p>
            <a:r>
              <a:rPr lang="en-US" dirty="0"/>
              <a:t>© Aperian Global Inc.  /  </a:t>
            </a:r>
            <a:fld id="{9A9C2658-C265-4A8D-BBA9-090A909EA57B}" type="slidenum">
              <a:rPr lang="en-US" smtClean="0"/>
              <a:pPr/>
              <a:t>‹#›</a:t>
            </a:fld>
            <a:endParaRPr lang="en-US" dirty="0"/>
          </a:p>
        </p:txBody>
      </p:sp>
      <p:sp>
        <p:nvSpPr>
          <p:cNvPr id="7" name="Text Placeholder 6">
            <a:extLst>
              <a:ext uri="{FF2B5EF4-FFF2-40B4-BE49-F238E27FC236}">
                <a16:creationId xmlns:a16="http://schemas.microsoft.com/office/drawing/2014/main" id="{8746C44D-2CE0-960E-1518-6C50758E7E97}"/>
              </a:ext>
            </a:extLst>
          </p:cNvPr>
          <p:cNvSpPr>
            <a:spLocks noGrp="1"/>
          </p:cNvSpPr>
          <p:nvPr>
            <p:ph type="body" sz="quarter" idx="13"/>
          </p:nvPr>
        </p:nvSpPr>
        <p:spPr>
          <a:xfrm>
            <a:off x="445770" y="1585969"/>
            <a:ext cx="8289289" cy="3210192"/>
          </a:xfrm>
        </p:spPr>
        <p:txBody>
          <a:bodyPr/>
          <a:lstStyle>
            <a:lvl1pPr marL="182563" indent="-182563">
              <a:buFont typeface="Arial" panose="020B0604020202020204" pitchFamily="34" charset="0"/>
              <a:buChar char="•"/>
              <a:tabLst/>
              <a:defRPr sz="1600">
                <a:latin typeface="+mn-lt"/>
              </a:defRPr>
            </a:lvl1pPr>
            <a:lvl2pPr marL="488950" indent="-198438">
              <a:buFont typeface="Arial" panose="020B0604020202020204" pitchFamily="34" charset="0"/>
              <a:buChar char="•"/>
              <a:tabLst/>
              <a:defRPr sz="1600">
                <a:latin typeface="+mn-lt"/>
              </a:defRPr>
            </a:lvl2pPr>
            <a:lvl3pPr marL="847725" indent="-206375">
              <a:tabLst/>
              <a:defRPr sz="1600">
                <a:latin typeface="+mn-lt"/>
              </a:defRPr>
            </a:lvl3pPr>
            <a:lvl4pPr marL="1162050" indent="-190500">
              <a:tabLst/>
              <a:defRPr sz="1600">
                <a:latin typeface="+mn-lt"/>
              </a:defRPr>
            </a:lvl4pPr>
            <a:lvl5pPr marL="1468438" indent="-184150">
              <a:tabLst/>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3498A765-E54C-D32B-A912-D9D1F7BE4A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9200" y="4855731"/>
            <a:ext cx="276810" cy="255600"/>
          </a:xfrm>
          <a:prstGeom prst="rect">
            <a:avLst/>
          </a:prstGeom>
        </p:spPr>
      </p:pic>
    </p:spTree>
    <p:extLst>
      <p:ext uri="{BB962C8B-B14F-4D97-AF65-F5344CB8AC3E}">
        <p14:creationId xmlns:p14="http://schemas.microsoft.com/office/powerpoint/2010/main" val="348310791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Cover">
  <p:cSld name="6_Cover">
    <p:bg>
      <p:bgPr>
        <a:solidFill>
          <a:schemeClr val="dk1"/>
        </a:solid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ctrTitle"/>
          </p:nvPr>
        </p:nvSpPr>
        <p:spPr>
          <a:xfrm>
            <a:off x="433388" y="980829"/>
            <a:ext cx="3366135" cy="179070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Clr>
                <a:schemeClr val="lt2"/>
              </a:buClr>
              <a:buSzPts val="4400"/>
              <a:buFont typeface="Times New Roman"/>
              <a:buNone/>
              <a:defRPr sz="4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3"/>
          <p:cNvSpPr txBox="1">
            <a:spLocks noGrp="1"/>
          </p:cNvSpPr>
          <p:nvPr>
            <p:ph type="dt" idx="10"/>
          </p:nvPr>
        </p:nvSpPr>
        <p:spPr>
          <a:xfrm>
            <a:off x="434000" y="4699820"/>
            <a:ext cx="1428750" cy="13080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85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1349"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49"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49"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49"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49"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49"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49"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49" b="0" i="0" u="none" strike="noStrike" cap="none">
                <a:solidFill>
                  <a:schemeClr val="dk1"/>
                </a:solidFill>
                <a:latin typeface="Arial"/>
                <a:ea typeface="Arial"/>
                <a:cs typeface="Arial"/>
                <a:sym typeface="Arial"/>
              </a:defRPr>
            </a:lvl9pPr>
          </a:lstStyle>
          <a:p>
            <a:endParaRPr/>
          </a:p>
        </p:txBody>
      </p:sp>
      <p:pic>
        <p:nvPicPr>
          <p:cNvPr id="49" name="Google Shape;49;p13"/>
          <p:cNvPicPr preferRelativeResize="0"/>
          <p:nvPr/>
        </p:nvPicPr>
        <p:blipFill rotWithShape="1">
          <a:blip r:embed="rId2">
            <a:alphaModFix/>
          </a:blip>
          <a:srcRect/>
          <a:stretch/>
        </p:blipFill>
        <p:spPr>
          <a:xfrm>
            <a:off x="308842" y="145835"/>
            <a:ext cx="1090422" cy="527480"/>
          </a:xfrm>
          <a:prstGeom prst="rect">
            <a:avLst/>
          </a:prstGeom>
          <a:noFill/>
          <a:ln>
            <a:noFill/>
          </a:ln>
        </p:spPr>
      </p:pic>
      <p:pic>
        <p:nvPicPr>
          <p:cNvPr id="50" name="Google Shape;50;p13" descr="A person and person looking at a computer&#10;&#10;Description automatically generated"/>
          <p:cNvPicPr preferRelativeResize="0"/>
          <p:nvPr/>
        </p:nvPicPr>
        <p:blipFill rotWithShape="1">
          <a:blip r:embed="rId3">
            <a:alphaModFix/>
          </a:blip>
          <a:srcRect/>
          <a:stretch/>
        </p:blipFill>
        <p:spPr>
          <a:xfrm>
            <a:off x="3150934" y="333375"/>
            <a:ext cx="5676900" cy="44831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30">
          <p15:clr>
            <a:srgbClr val="FBAE40"/>
          </p15:clr>
        </p15:guide>
        <p15:guide id="2" orient="horz" pos="21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Cover">
  <p:cSld name="4_Cover">
    <p:bg>
      <p:bgPr>
        <a:solidFill>
          <a:schemeClr val="dk1"/>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433388" y="980829"/>
            <a:ext cx="3366135" cy="179070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Clr>
                <a:schemeClr val="lt2"/>
              </a:buClr>
              <a:buSzPts val="4400"/>
              <a:buFont typeface="Times New Roman"/>
              <a:buNone/>
              <a:defRPr sz="4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4"/>
          <p:cNvSpPr txBox="1">
            <a:spLocks noGrp="1"/>
          </p:cNvSpPr>
          <p:nvPr>
            <p:ph type="dt" idx="10"/>
          </p:nvPr>
        </p:nvSpPr>
        <p:spPr>
          <a:xfrm>
            <a:off x="434000" y="4699820"/>
            <a:ext cx="1428750" cy="13080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85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1349"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49"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49"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49"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49"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49"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49"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49" b="0" i="0" u="none" strike="noStrike" cap="none">
                <a:solidFill>
                  <a:schemeClr val="dk1"/>
                </a:solidFill>
                <a:latin typeface="Arial"/>
                <a:ea typeface="Arial"/>
                <a:cs typeface="Arial"/>
                <a:sym typeface="Arial"/>
              </a:defRPr>
            </a:lvl9pPr>
          </a:lstStyle>
          <a:p>
            <a:endParaRPr/>
          </a:p>
        </p:txBody>
      </p:sp>
      <p:pic>
        <p:nvPicPr>
          <p:cNvPr id="54" name="Google Shape;54;p14"/>
          <p:cNvPicPr preferRelativeResize="0"/>
          <p:nvPr/>
        </p:nvPicPr>
        <p:blipFill rotWithShape="1">
          <a:blip r:embed="rId2">
            <a:alphaModFix/>
          </a:blip>
          <a:srcRect/>
          <a:stretch/>
        </p:blipFill>
        <p:spPr>
          <a:xfrm>
            <a:off x="308842" y="145835"/>
            <a:ext cx="1090422" cy="527480"/>
          </a:xfrm>
          <a:prstGeom prst="rect">
            <a:avLst/>
          </a:prstGeom>
          <a:noFill/>
          <a:ln>
            <a:noFill/>
          </a:ln>
        </p:spPr>
      </p:pic>
      <p:pic>
        <p:nvPicPr>
          <p:cNvPr id="55" name="Google Shape;55;p14" descr="A person talking on a cell phone&#10;&#10;Description automatically generated with low confidence"/>
          <p:cNvPicPr preferRelativeResize="0"/>
          <p:nvPr/>
        </p:nvPicPr>
        <p:blipFill rotWithShape="1">
          <a:blip r:embed="rId3">
            <a:alphaModFix/>
          </a:blip>
          <a:srcRect/>
          <a:stretch/>
        </p:blipFill>
        <p:spPr>
          <a:xfrm>
            <a:off x="3147506" y="333375"/>
            <a:ext cx="5676900" cy="44831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30">
          <p15:clr>
            <a:srgbClr val="FBAE40"/>
          </p15:clr>
        </p15:guide>
        <p15:guide id="2" orient="horz" pos="21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ver">
  <p:cSld name="1_Cover">
    <p:bg>
      <p:bgPr>
        <a:solidFill>
          <a:schemeClr val="dk1"/>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ctrTitle"/>
          </p:nvPr>
        </p:nvSpPr>
        <p:spPr>
          <a:xfrm>
            <a:off x="433388" y="980829"/>
            <a:ext cx="3366135" cy="179070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Clr>
                <a:schemeClr val="lt2"/>
              </a:buClr>
              <a:buSzPts val="4400"/>
              <a:buFont typeface="Times New Roman"/>
              <a:buNone/>
              <a:defRPr sz="4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5"/>
          <p:cNvSpPr txBox="1">
            <a:spLocks noGrp="1"/>
          </p:cNvSpPr>
          <p:nvPr>
            <p:ph type="dt" idx="10"/>
          </p:nvPr>
        </p:nvSpPr>
        <p:spPr>
          <a:xfrm>
            <a:off x="434000" y="4671539"/>
            <a:ext cx="1428750" cy="13080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85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1349"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49"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49"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49"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49"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49"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49"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49" b="0" i="0" u="none" strike="noStrike" cap="none">
                <a:solidFill>
                  <a:schemeClr val="dk1"/>
                </a:solidFill>
                <a:latin typeface="Arial"/>
                <a:ea typeface="Arial"/>
                <a:cs typeface="Arial"/>
                <a:sym typeface="Arial"/>
              </a:defRPr>
            </a:lvl9pPr>
          </a:lstStyle>
          <a:p>
            <a:endParaRPr/>
          </a:p>
        </p:txBody>
      </p:sp>
      <p:pic>
        <p:nvPicPr>
          <p:cNvPr id="59" name="Google Shape;59;p15"/>
          <p:cNvPicPr preferRelativeResize="0"/>
          <p:nvPr/>
        </p:nvPicPr>
        <p:blipFill rotWithShape="1">
          <a:blip r:embed="rId2">
            <a:alphaModFix/>
          </a:blip>
          <a:srcRect/>
          <a:stretch/>
        </p:blipFill>
        <p:spPr>
          <a:xfrm>
            <a:off x="308842" y="145835"/>
            <a:ext cx="1090422" cy="527480"/>
          </a:xfrm>
          <a:prstGeom prst="rect">
            <a:avLst/>
          </a:prstGeom>
          <a:noFill/>
          <a:ln>
            <a:noFill/>
          </a:ln>
        </p:spPr>
      </p:pic>
      <p:pic>
        <p:nvPicPr>
          <p:cNvPr id="60" name="Google Shape;60;p15" descr="A person leaning on a person's shoulder&#10;&#10;Description automatically generated with low confidence"/>
          <p:cNvPicPr preferRelativeResize="0"/>
          <p:nvPr/>
        </p:nvPicPr>
        <p:blipFill rotWithShape="1">
          <a:blip r:embed="rId3">
            <a:alphaModFix/>
          </a:blip>
          <a:srcRect/>
          <a:stretch/>
        </p:blipFill>
        <p:spPr>
          <a:xfrm>
            <a:off x="3128716" y="320772"/>
            <a:ext cx="5676900" cy="44831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30">
          <p15:clr>
            <a:srgbClr val="FBAE40"/>
          </p15:clr>
        </p15:guide>
        <p15:guide id="2" orient="horz" pos="21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over">
  <p:cSld name="2_Cover">
    <p:bg>
      <p:bgPr>
        <a:solidFill>
          <a:schemeClr val="dk1"/>
        </a:solidFill>
        <a:effectLst/>
      </p:bgPr>
    </p:bg>
    <p:spTree>
      <p:nvGrpSpPr>
        <p:cNvPr id="1" name="Shape 61"/>
        <p:cNvGrpSpPr/>
        <p:nvPr/>
      </p:nvGrpSpPr>
      <p:grpSpPr>
        <a:xfrm>
          <a:off x="0" y="0"/>
          <a:ext cx="0" cy="0"/>
          <a:chOff x="0" y="0"/>
          <a:chExt cx="0" cy="0"/>
        </a:xfrm>
      </p:grpSpPr>
      <p:sp>
        <p:nvSpPr>
          <p:cNvPr id="62" name="Google Shape;62;p16"/>
          <p:cNvSpPr txBox="1">
            <a:spLocks noGrp="1"/>
          </p:cNvSpPr>
          <p:nvPr>
            <p:ph type="ctrTitle"/>
          </p:nvPr>
        </p:nvSpPr>
        <p:spPr>
          <a:xfrm>
            <a:off x="433388" y="980829"/>
            <a:ext cx="3366135" cy="179070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Clr>
                <a:schemeClr val="lt2"/>
              </a:buClr>
              <a:buSzPts val="4400"/>
              <a:buFont typeface="Times New Roman"/>
              <a:buNone/>
              <a:defRPr sz="4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txBox="1">
            <a:spLocks noGrp="1"/>
          </p:cNvSpPr>
          <p:nvPr>
            <p:ph type="dt" idx="10"/>
          </p:nvPr>
        </p:nvSpPr>
        <p:spPr>
          <a:xfrm>
            <a:off x="434000" y="4671539"/>
            <a:ext cx="1428750" cy="13080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85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1349"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49"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49"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49"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49"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49"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49"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49" b="0" i="0" u="none" strike="noStrike" cap="none">
                <a:solidFill>
                  <a:schemeClr val="dk1"/>
                </a:solidFill>
                <a:latin typeface="Arial"/>
                <a:ea typeface="Arial"/>
                <a:cs typeface="Arial"/>
                <a:sym typeface="Arial"/>
              </a:defRPr>
            </a:lvl9pPr>
          </a:lstStyle>
          <a:p>
            <a:endParaRPr/>
          </a:p>
        </p:txBody>
      </p:sp>
      <p:pic>
        <p:nvPicPr>
          <p:cNvPr id="64" name="Google Shape;64;p16"/>
          <p:cNvPicPr preferRelativeResize="0"/>
          <p:nvPr/>
        </p:nvPicPr>
        <p:blipFill rotWithShape="1">
          <a:blip r:embed="rId2">
            <a:alphaModFix/>
          </a:blip>
          <a:srcRect/>
          <a:stretch/>
        </p:blipFill>
        <p:spPr>
          <a:xfrm>
            <a:off x="308842" y="145835"/>
            <a:ext cx="1090422" cy="527480"/>
          </a:xfrm>
          <a:prstGeom prst="rect">
            <a:avLst/>
          </a:prstGeom>
          <a:noFill/>
          <a:ln>
            <a:noFill/>
          </a:ln>
        </p:spPr>
      </p:pic>
      <p:pic>
        <p:nvPicPr>
          <p:cNvPr id="65" name="Google Shape;65;p16" descr="A person and person talking&#10;&#10;Description automatically generated with low confidence"/>
          <p:cNvPicPr preferRelativeResize="0"/>
          <p:nvPr/>
        </p:nvPicPr>
        <p:blipFill rotWithShape="1">
          <a:blip r:embed="rId3">
            <a:alphaModFix/>
          </a:blip>
          <a:srcRect/>
          <a:stretch/>
        </p:blipFill>
        <p:spPr>
          <a:xfrm>
            <a:off x="3143250" y="333375"/>
            <a:ext cx="5676900" cy="44831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030">
          <p15:clr>
            <a:srgbClr val="FBAE40"/>
          </p15:clr>
        </p15:guide>
        <p15:guide id="2" orient="horz" pos="21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456220" y="384049"/>
            <a:ext cx="8311545" cy="59702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2"/>
              </a:buClr>
              <a:buSzPts val="1800"/>
              <a:buFont typeface="Times New Roman"/>
              <a:buNone/>
              <a:defRPr sz="18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7"/>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lt2"/>
                </a:solidFill>
                <a:latin typeface="Arial"/>
                <a:ea typeface="Arial"/>
                <a:cs typeface="Arial"/>
                <a:sym typeface="Arial"/>
              </a:defRPr>
            </a:lvl1pPr>
            <a:lvl2pPr marL="0" lvl="1" indent="0" algn="r">
              <a:spcBef>
                <a:spcPts val="0"/>
              </a:spcBef>
              <a:buNone/>
              <a:defRPr sz="700" b="0" i="0" u="none" strike="noStrike" cap="none">
                <a:solidFill>
                  <a:schemeClr val="lt2"/>
                </a:solidFill>
                <a:latin typeface="Arial"/>
                <a:ea typeface="Arial"/>
                <a:cs typeface="Arial"/>
                <a:sym typeface="Arial"/>
              </a:defRPr>
            </a:lvl2pPr>
            <a:lvl3pPr marL="0" lvl="2" indent="0" algn="r">
              <a:spcBef>
                <a:spcPts val="0"/>
              </a:spcBef>
              <a:buNone/>
              <a:defRPr sz="700" b="0" i="0" u="none" strike="noStrike" cap="none">
                <a:solidFill>
                  <a:schemeClr val="lt2"/>
                </a:solidFill>
                <a:latin typeface="Arial"/>
                <a:ea typeface="Arial"/>
                <a:cs typeface="Arial"/>
                <a:sym typeface="Arial"/>
              </a:defRPr>
            </a:lvl3pPr>
            <a:lvl4pPr marL="0" lvl="3" indent="0" algn="r">
              <a:spcBef>
                <a:spcPts val="0"/>
              </a:spcBef>
              <a:buNone/>
              <a:defRPr sz="700" b="0" i="0" u="none" strike="noStrike" cap="none">
                <a:solidFill>
                  <a:schemeClr val="lt2"/>
                </a:solidFill>
                <a:latin typeface="Arial"/>
                <a:ea typeface="Arial"/>
                <a:cs typeface="Arial"/>
                <a:sym typeface="Arial"/>
              </a:defRPr>
            </a:lvl4pPr>
            <a:lvl5pPr marL="0" lvl="4" indent="0" algn="r">
              <a:spcBef>
                <a:spcPts val="0"/>
              </a:spcBef>
              <a:buNone/>
              <a:defRPr sz="700" b="0" i="0" u="none" strike="noStrike" cap="none">
                <a:solidFill>
                  <a:schemeClr val="lt2"/>
                </a:solidFill>
                <a:latin typeface="Arial"/>
                <a:ea typeface="Arial"/>
                <a:cs typeface="Arial"/>
                <a:sym typeface="Arial"/>
              </a:defRPr>
            </a:lvl5pPr>
            <a:lvl6pPr marL="0" lvl="5" indent="0" algn="r">
              <a:spcBef>
                <a:spcPts val="0"/>
              </a:spcBef>
              <a:buNone/>
              <a:defRPr sz="700" b="0" i="0" u="none" strike="noStrike" cap="none">
                <a:solidFill>
                  <a:schemeClr val="lt2"/>
                </a:solidFill>
                <a:latin typeface="Arial"/>
                <a:ea typeface="Arial"/>
                <a:cs typeface="Arial"/>
                <a:sym typeface="Arial"/>
              </a:defRPr>
            </a:lvl6pPr>
            <a:lvl7pPr marL="0" lvl="6" indent="0" algn="r">
              <a:spcBef>
                <a:spcPts val="0"/>
              </a:spcBef>
              <a:buNone/>
              <a:defRPr sz="700" b="0" i="0" u="none" strike="noStrike" cap="none">
                <a:solidFill>
                  <a:schemeClr val="lt2"/>
                </a:solidFill>
                <a:latin typeface="Arial"/>
                <a:ea typeface="Arial"/>
                <a:cs typeface="Arial"/>
                <a:sym typeface="Arial"/>
              </a:defRPr>
            </a:lvl7pPr>
            <a:lvl8pPr marL="0" lvl="7" indent="0" algn="r">
              <a:spcBef>
                <a:spcPts val="0"/>
              </a:spcBef>
              <a:buNone/>
              <a:defRPr sz="700" b="0" i="0" u="none" strike="noStrike" cap="none">
                <a:solidFill>
                  <a:schemeClr val="lt2"/>
                </a:solidFill>
                <a:latin typeface="Arial"/>
                <a:ea typeface="Arial"/>
                <a:cs typeface="Arial"/>
                <a:sym typeface="Arial"/>
              </a:defRPr>
            </a:lvl8pPr>
            <a:lvl9pPr marL="0" lvl="8" indent="0" algn="r">
              <a:spcBef>
                <a:spcPts val="0"/>
              </a:spcBef>
              <a:buNone/>
              <a:defRPr sz="7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
        <p:nvSpPr>
          <p:cNvPr id="69" name="Google Shape;69;p17"/>
          <p:cNvSpPr txBox="1">
            <a:spLocks noGrp="1"/>
          </p:cNvSpPr>
          <p:nvPr>
            <p:ph type="body" idx="1"/>
          </p:nvPr>
        </p:nvSpPr>
        <p:spPr>
          <a:xfrm>
            <a:off x="454484" y="1382403"/>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 name="Google Shape;70;p17"/>
          <p:cNvSpPr txBox="1">
            <a:spLocks noGrp="1"/>
          </p:cNvSpPr>
          <p:nvPr>
            <p:ph type="body" idx="2"/>
          </p:nvPr>
        </p:nvSpPr>
        <p:spPr>
          <a:xfrm>
            <a:off x="973390" y="1381126"/>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17"/>
          <p:cNvSpPr txBox="1">
            <a:spLocks noGrp="1"/>
          </p:cNvSpPr>
          <p:nvPr>
            <p:ph type="body" idx="3"/>
          </p:nvPr>
        </p:nvSpPr>
        <p:spPr>
          <a:xfrm>
            <a:off x="454484" y="1964682"/>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17"/>
          <p:cNvSpPr txBox="1">
            <a:spLocks noGrp="1"/>
          </p:cNvSpPr>
          <p:nvPr>
            <p:ph type="body" idx="4"/>
          </p:nvPr>
        </p:nvSpPr>
        <p:spPr>
          <a:xfrm>
            <a:off x="973390" y="1963405"/>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17"/>
          <p:cNvSpPr txBox="1">
            <a:spLocks noGrp="1"/>
          </p:cNvSpPr>
          <p:nvPr>
            <p:ph type="body" idx="5"/>
          </p:nvPr>
        </p:nvSpPr>
        <p:spPr>
          <a:xfrm>
            <a:off x="454484" y="2546960"/>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17"/>
          <p:cNvSpPr txBox="1">
            <a:spLocks noGrp="1"/>
          </p:cNvSpPr>
          <p:nvPr>
            <p:ph type="body" idx="6"/>
          </p:nvPr>
        </p:nvSpPr>
        <p:spPr>
          <a:xfrm>
            <a:off x="973390" y="2545684"/>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17"/>
          <p:cNvSpPr txBox="1">
            <a:spLocks noGrp="1"/>
          </p:cNvSpPr>
          <p:nvPr>
            <p:ph type="body" idx="7"/>
          </p:nvPr>
        </p:nvSpPr>
        <p:spPr>
          <a:xfrm>
            <a:off x="454484" y="3129240"/>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6" name="Google Shape;76;p17"/>
          <p:cNvSpPr txBox="1">
            <a:spLocks noGrp="1"/>
          </p:cNvSpPr>
          <p:nvPr>
            <p:ph type="body" idx="8"/>
          </p:nvPr>
        </p:nvSpPr>
        <p:spPr>
          <a:xfrm>
            <a:off x="973390" y="3127963"/>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77" name="Google Shape;77;p17"/>
          <p:cNvPicPr preferRelativeResize="0"/>
          <p:nvPr/>
        </p:nvPicPr>
        <p:blipFill rotWithShape="1">
          <a:blip r:embed="rId2">
            <a:alphaModFix/>
          </a:blip>
          <a:srcRect/>
          <a:stretch/>
        </p:blipFill>
        <p:spPr>
          <a:xfrm>
            <a:off x="381417" y="4858633"/>
            <a:ext cx="272910" cy="252000"/>
          </a:xfrm>
          <a:prstGeom prst="rect">
            <a:avLst/>
          </a:prstGeom>
          <a:noFill/>
          <a:ln>
            <a:noFill/>
          </a:ln>
        </p:spPr>
      </p:pic>
      <p:sp>
        <p:nvSpPr>
          <p:cNvPr id="78" name="Google Shape;78;p17"/>
          <p:cNvSpPr txBox="1">
            <a:spLocks noGrp="1"/>
          </p:cNvSpPr>
          <p:nvPr>
            <p:ph type="body" idx="9"/>
          </p:nvPr>
        </p:nvSpPr>
        <p:spPr>
          <a:xfrm>
            <a:off x="454484" y="3711519"/>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17"/>
          <p:cNvSpPr txBox="1">
            <a:spLocks noGrp="1"/>
          </p:cNvSpPr>
          <p:nvPr>
            <p:ph type="body" idx="13"/>
          </p:nvPr>
        </p:nvSpPr>
        <p:spPr>
          <a:xfrm>
            <a:off x="973390" y="3710242"/>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17"/>
          <p:cNvSpPr txBox="1">
            <a:spLocks noGrp="1"/>
          </p:cNvSpPr>
          <p:nvPr>
            <p:ph type="body" idx="14"/>
          </p:nvPr>
        </p:nvSpPr>
        <p:spPr>
          <a:xfrm>
            <a:off x="454484" y="4293798"/>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7"/>
          <p:cNvSpPr txBox="1">
            <a:spLocks noGrp="1"/>
          </p:cNvSpPr>
          <p:nvPr>
            <p:ph type="body" idx="15"/>
          </p:nvPr>
        </p:nvSpPr>
        <p:spPr>
          <a:xfrm>
            <a:off x="973390" y="4292521"/>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17"/>
          <p:cNvSpPr txBox="1">
            <a:spLocks noGrp="1"/>
          </p:cNvSpPr>
          <p:nvPr>
            <p:ph type="body" idx="16"/>
          </p:nvPr>
        </p:nvSpPr>
        <p:spPr>
          <a:xfrm>
            <a:off x="4846320" y="1382403"/>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17"/>
          <p:cNvSpPr txBox="1">
            <a:spLocks noGrp="1"/>
          </p:cNvSpPr>
          <p:nvPr>
            <p:ph type="body" idx="17"/>
          </p:nvPr>
        </p:nvSpPr>
        <p:spPr>
          <a:xfrm>
            <a:off x="5365226" y="1381126"/>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17"/>
          <p:cNvSpPr txBox="1">
            <a:spLocks noGrp="1"/>
          </p:cNvSpPr>
          <p:nvPr>
            <p:ph type="body" idx="18"/>
          </p:nvPr>
        </p:nvSpPr>
        <p:spPr>
          <a:xfrm>
            <a:off x="4846320" y="1964682"/>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 name="Google Shape;85;p17"/>
          <p:cNvSpPr txBox="1">
            <a:spLocks noGrp="1"/>
          </p:cNvSpPr>
          <p:nvPr>
            <p:ph type="body" idx="19"/>
          </p:nvPr>
        </p:nvSpPr>
        <p:spPr>
          <a:xfrm>
            <a:off x="5365226" y="1963405"/>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6" name="Google Shape;86;p17"/>
          <p:cNvSpPr txBox="1">
            <a:spLocks noGrp="1"/>
          </p:cNvSpPr>
          <p:nvPr>
            <p:ph type="body" idx="20"/>
          </p:nvPr>
        </p:nvSpPr>
        <p:spPr>
          <a:xfrm>
            <a:off x="4846320" y="2546960"/>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 name="Google Shape;87;p17"/>
          <p:cNvSpPr txBox="1">
            <a:spLocks noGrp="1"/>
          </p:cNvSpPr>
          <p:nvPr>
            <p:ph type="body" idx="21"/>
          </p:nvPr>
        </p:nvSpPr>
        <p:spPr>
          <a:xfrm>
            <a:off x="5365226" y="2545684"/>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8" name="Google Shape;88;p17"/>
          <p:cNvSpPr txBox="1">
            <a:spLocks noGrp="1"/>
          </p:cNvSpPr>
          <p:nvPr>
            <p:ph type="body" idx="22"/>
          </p:nvPr>
        </p:nvSpPr>
        <p:spPr>
          <a:xfrm>
            <a:off x="4846320" y="3129240"/>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17"/>
          <p:cNvSpPr txBox="1">
            <a:spLocks noGrp="1"/>
          </p:cNvSpPr>
          <p:nvPr>
            <p:ph type="body" idx="23"/>
          </p:nvPr>
        </p:nvSpPr>
        <p:spPr>
          <a:xfrm>
            <a:off x="5365226" y="3127963"/>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17"/>
          <p:cNvSpPr txBox="1">
            <a:spLocks noGrp="1"/>
          </p:cNvSpPr>
          <p:nvPr>
            <p:ph type="body" idx="24"/>
          </p:nvPr>
        </p:nvSpPr>
        <p:spPr>
          <a:xfrm>
            <a:off x="4846320" y="3711519"/>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1" name="Google Shape;91;p17"/>
          <p:cNvSpPr txBox="1">
            <a:spLocks noGrp="1"/>
          </p:cNvSpPr>
          <p:nvPr>
            <p:ph type="body" idx="25"/>
          </p:nvPr>
        </p:nvSpPr>
        <p:spPr>
          <a:xfrm>
            <a:off x="5365226" y="3710242"/>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2" name="Google Shape;92;p17"/>
          <p:cNvSpPr txBox="1">
            <a:spLocks noGrp="1"/>
          </p:cNvSpPr>
          <p:nvPr>
            <p:ph type="body" idx="26"/>
          </p:nvPr>
        </p:nvSpPr>
        <p:spPr>
          <a:xfrm>
            <a:off x="4846320" y="4293798"/>
            <a:ext cx="487949"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2200"/>
              <a:buNone/>
              <a:defRPr sz="2200">
                <a:solidFill>
                  <a:schemeClr val="accent1"/>
                </a:solidFill>
              </a:defRPr>
            </a:lvl1pPr>
            <a:lvl2pPr marL="914400" lvl="1" indent="-371475" algn="l">
              <a:lnSpc>
                <a:spcPct val="100000"/>
              </a:lnSpc>
              <a:spcBef>
                <a:spcPts val="200"/>
              </a:spcBef>
              <a:spcAft>
                <a:spcPts val="0"/>
              </a:spcAft>
              <a:buClr>
                <a:schemeClr val="accent1"/>
              </a:buClr>
              <a:buSzPts val="2250"/>
              <a:buChar char=" "/>
              <a:defRPr>
                <a:solidFill>
                  <a:schemeClr val="accent1"/>
                </a:solidFill>
              </a:defRPr>
            </a:lvl2pPr>
            <a:lvl3pPr marL="1371600" lvl="2" indent="-323850" algn="l">
              <a:lnSpc>
                <a:spcPct val="100000"/>
              </a:lnSpc>
              <a:spcBef>
                <a:spcPts val="200"/>
              </a:spcBef>
              <a:spcAft>
                <a:spcPts val="0"/>
              </a:spcAft>
              <a:buClr>
                <a:schemeClr val="accent1"/>
              </a:buClr>
              <a:buSzPts val="1500"/>
              <a:buChar char="•"/>
              <a:defRPr>
                <a:solidFill>
                  <a:schemeClr val="accent1"/>
                </a:solidFill>
              </a:defRPr>
            </a:lvl3pPr>
            <a:lvl4pPr marL="1828800" lvl="3" indent="-314325" algn="l">
              <a:lnSpc>
                <a:spcPct val="100000"/>
              </a:lnSpc>
              <a:spcBef>
                <a:spcPts val="200"/>
              </a:spcBef>
              <a:spcAft>
                <a:spcPts val="0"/>
              </a:spcAft>
              <a:buClr>
                <a:schemeClr val="accent1"/>
              </a:buClr>
              <a:buSzPts val="1350"/>
              <a:buChar char="•"/>
              <a:defRPr>
                <a:solidFill>
                  <a:schemeClr val="accent1"/>
                </a:solidFill>
              </a:defRPr>
            </a:lvl4pPr>
            <a:lvl5pPr marL="2286000" lvl="4" indent="-314325" algn="l">
              <a:lnSpc>
                <a:spcPct val="100000"/>
              </a:lnSpc>
              <a:spcBef>
                <a:spcPts val="200"/>
              </a:spcBef>
              <a:spcAft>
                <a:spcPts val="0"/>
              </a:spcAft>
              <a:buClr>
                <a:schemeClr val="accent1"/>
              </a:buClr>
              <a:buSzPts val="1350"/>
              <a:buChar char="•"/>
              <a:defRPr>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17"/>
          <p:cNvSpPr txBox="1">
            <a:spLocks noGrp="1"/>
          </p:cNvSpPr>
          <p:nvPr>
            <p:ph type="body" idx="27"/>
          </p:nvPr>
        </p:nvSpPr>
        <p:spPr>
          <a:xfrm>
            <a:off x="5365226" y="4292521"/>
            <a:ext cx="3324290" cy="2606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lt2"/>
              </a:buClr>
              <a:buSzPts val="2200"/>
              <a:buNone/>
              <a:defRPr sz="2200">
                <a:solidFill>
                  <a:schemeClr val="lt2"/>
                </a:solidFill>
              </a:defRPr>
            </a:lvl1pPr>
            <a:lvl2pPr marL="914400" lvl="1" indent="-371475" algn="l">
              <a:lnSpc>
                <a:spcPct val="100000"/>
              </a:lnSpc>
              <a:spcBef>
                <a:spcPts val="200"/>
              </a:spcBef>
              <a:spcAft>
                <a:spcPts val="0"/>
              </a:spcAft>
              <a:buClr>
                <a:schemeClr val="lt2"/>
              </a:buClr>
              <a:buSzPts val="2250"/>
              <a:buChar char=" "/>
              <a:defRPr>
                <a:solidFill>
                  <a:schemeClr val="lt2"/>
                </a:solidFill>
              </a:defRPr>
            </a:lvl2pPr>
            <a:lvl3pPr marL="1371600" lvl="2" indent="-323850" algn="l">
              <a:lnSpc>
                <a:spcPct val="100000"/>
              </a:lnSpc>
              <a:spcBef>
                <a:spcPts val="200"/>
              </a:spcBef>
              <a:spcAft>
                <a:spcPts val="0"/>
              </a:spcAft>
              <a:buClr>
                <a:schemeClr val="lt2"/>
              </a:buClr>
              <a:buSzPts val="1500"/>
              <a:buChar char="•"/>
              <a:defRPr>
                <a:solidFill>
                  <a:schemeClr val="lt2"/>
                </a:solidFill>
              </a:defRPr>
            </a:lvl3pPr>
            <a:lvl4pPr marL="1828800" lvl="3" indent="-314325" algn="l">
              <a:lnSpc>
                <a:spcPct val="100000"/>
              </a:lnSpc>
              <a:spcBef>
                <a:spcPts val="200"/>
              </a:spcBef>
              <a:spcAft>
                <a:spcPts val="0"/>
              </a:spcAft>
              <a:buClr>
                <a:schemeClr val="lt2"/>
              </a:buClr>
              <a:buSzPts val="1350"/>
              <a:buChar char="•"/>
              <a:defRPr>
                <a:solidFill>
                  <a:schemeClr val="lt2"/>
                </a:solidFill>
              </a:defRPr>
            </a:lvl4pPr>
            <a:lvl5pPr marL="2286000" lvl="4" indent="-314325" algn="l">
              <a:lnSpc>
                <a:spcPct val="100000"/>
              </a:lnSpc>
              <a:spcBef>
                <a:spcPts val="200"/>
              </a:spcBef>
              <a:spcAft>
                <a:spcPts val="0"/>
              </a:spcAft>
              <a:buClr>
                <a:schemeClr val="lt2"/>
              </a:buClr>
              <a:buSzPts val="1350"/>
              <a:buChar char="•"/>
              <a:defRPr>
                <a:solidFill>
                  <a:schemeClr val="lt2"/>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dk1"/>
        </a:solidFill>
        <a:effectLst/>
      </p:bgPr>
    </p:bg>
    <p:spTree>
      <p:nvGrpSpPr>
        <p:cNvPr id="1" name="Shape 94"/>
        <p:cNvGrpSpPr/>
        <p:nvPr/>
      </p:nvGrpSpPr>
      <p:grpSpPr>
        <a:xfrm>
          <a:off x="0" y="0"/>
          <a:ext cx="0" cy="0"/>
          <a:chOff x="0" y="0"/>
          <a:chExt cx="0" cy="0"/>
        </a:xfrm>
      </p:grpSpPr>
      <p:sp>
        <p:nvSpPr>
          <p:cNvPr id="95" name="Google Shape;95;p18"/>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lvl="0" indent="0" algn="r">
              <a:spcBef>
                <a:spcPts val="0"/>
              </a:spcBef>
              <a:buNone/>
              <a:defRPr sz="700" b="0" i="0" u="none" strike="noStrike" cap="none">
                <a:solidFill>
                  <a:schemeClr val="lt2"/>
                </a:solidFill>
                <a:latin typeface="Arial"/>
                <a:ea typeface="Arial"/>
                <a:cs typeface="Arial"/>
                <a:sym typeface="Arial"/>
              </a:defRPr>
            </a:lvl1pPr>
            <a:lvl2pPr marL="0" lvl="1" indent="0" algn="r">
              <a:spcBef>
                <a:spcPts val="0"/>
              </a:spcBef>
              <a:buNone/>
              <a:defRPr sz="700" b="0" i="0" u="none" strike="noStrike" cap="none">
                <a:solidFill>
                  <a:schemeClr val="lt2"/>
                </a:solidFill>
                <a:latin typeface="Arial"/>
                <a:ea typeface="Arial"/>
                <a:cs typeface="Arial"/>
                <a:sym typeface="Arial"/>
              </a:defRPr>
            </a:lvl2pPr>
            <a:lvl3pPr marL="0" lvl="2" indent="0" algn="r">
              <a:spcBef>
                <a:spcPts val="0"/>
              </a:spcBef>
              <a:buNone/>
              <a:defRPr sz="700" b="0" i="0" u="none" strike="noStrike" cap="none">
                <a:solidFill>
                  <a:schemeClr val="lt2"/>
                </a:solidFill>
                <a:latin typeface="Arial"/>
                <a:ea typeface="Arial"/>
                <a:cs typeface="Arial"/>
                <a:sym typeface="Arial"/>
              </a:defRPr>
            </a:lvl3pPr>
            <a:lvl4pPr marL="0" lvl="3" indent="0" algn="r">
              <a:spcBef>
                <a:spcPts val="0"/>
              </a:spcBef>
              <a:buNone/>
              <a:defRPr sz="700" b="0" i="0" u="none" strike="noStrike" cap="none">
                <a:solidFill>
                  <a:schemeClr val="lt2"/>
                </a:solidFill>
                <a:latin typeface="Arial"/>
                <a:ea typeface="Arial"/>
                <a:cs typeface="Arial"/>
                <a:sym typeface="Arial"/>
              </a:defRPr>
            </a:lvl4pPr>
            <a:lvl5pPr marL="0" lvl="4" indent="0" algn="r">
              <a:spcBef>
                <a:spcPts val="0"/>
              </a:spcBef>
              <a:buNone/>
              <a:defRPr sz="700" b="0" i="0" u="none" strike="noStrike" cap="none">
                <a:solidFill>
                  <a:schemeClr val="lt2"/>
                </a:solidFill>
                <a:latin typeface="Arial"/>
                <a:ea typeface="Arial"/>
                <a:cs typeface="Arial"/>
                <a:sym typeface="Arial"/>
              </a:defRPr>
            </a:lvl5pPr>
            <a:lvl6pPr marL="0" lvl="5" indent="0" algn="r">
              <a:spcBef>
                <a:spcPts val="0"/>
              </a:spcBef>
              <a:buNone/>
              <a:defRPr sz="700" b="0" i="0" u="none" strike="noStrike" cap="none">
                <a:solidFill>
                  <a:schemeClr val="lt2"/>
                </a:solidFill>
                <a:latin typeface="Arial"/>
                <a:ea typeface="Arial"/>
                <a:cs typeface="Arial"/>
                <a:sym typeface="Arial"/>
              </a:defRPr>
            </a:lvl6pPr>
            <a:lvl7pPr marL="0" lvl="6" indent="0" algn="r">
              <a:spcBef>
                <a:spcPts val="0"/>
              </a:spcBef>
              <a:buNone/>
              <a:defRPr sz="700" b="0" i="0" u="none" strike="noStrike" cap="none">
                <a:solidFill>
                  <a:schemeClr val="lt2"/>
                </a:solidFill>
                <a:latin typeface="Arial"/>
                <a:ea typeface="Arial"/>
                <a:cs typeface="Arial"/>
                <a:sym typeface="Arial"/>
              </a:defRPr>
            </a:lvl7pPr>
            <a:lvl8pPr marL="0" lvl="7" indent="0" algn="r">
              <a:spcBef>
                <a:spcPts val="0"/>
              </a:spcBef>
              <a:buNone/>
              <a:defRPr sz="700" b="0" i="0" u="none" strike="noStrike" cap="none">
                <a:solidFill>
                  <a:schemeClr val="lt2"/>
                </a:solidFill>
                <a:latin typeface="Arial"/>
                <a:ea typeface="Arial"/>
                <a:cs typeface="Arial"/>
                <a:sym typeface="Arial"/>
              </a:defRPr>
            </a:lvl8pPr>
            <a:lvl9pPr marL="0" lvl="8" indent="0" algn="r">
              <a:spcBef>
                <a:spcPts val="0"/>
              </a:spcBef>
              <a:buNone/>
              <a:defRPr sz="7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
        <p:nvSpPr>
          <p:cNvPr id="96" name="Google Shape;96;p18"/>
          <p:cNvSpPr txBox="1">
            <a:spLocks noGrp="1"/>
          </p:cNvSpPr>
          <p:nvPr>
            <p:ph type="title"/>
          </p:nvPr>
        </p:nvSpPr>
        <p:spPr>
          <a:xfrm>
            <a:off x="1660063" y="2104662"/>
            <a:ext cx="7064837" cy="59702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2"/>
              </a:buClr>
              <a:buSzPts val="4600"/>
              <a:buFont typeface="Times New Roman"/>
              <a:buNone/>
              <a:defRPr sz="46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8"/>
          <p:cNvSpPr txBox="1">
            <a:spLocks noGrp="1"/>
          </p:cNvSpPr>
          <p:nvPr>
            <p:ph type="body" idx="1"/>
          </p:nvPr>
        </p:nvSpPr>
        <p:spPr>
          <a:xfrm>
            <a:off x="462641" y="2058939"/>
            <a:ext cx="1159002" cy="5966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00"/>
              </a:spcBef>
              <a:spcAft>
                <a:spcPts val="0"/>
              </a:spcAft>
              <a:buClr>
                <a:schemeClr val="accent1"/>
              </a:buClr>
              <a:buSzPts val="4600"/>
              <a:buNone/>
              <a:defRPr sz="4600">
                <a:solidFill>
                  <a:schemeClr val="accent1"/>
                </a:solidFill>
              </a:defRPr>
            </a:lvl1pPr>
            <a:lvl2pPr marL="914400" lvl="1" indent="-514350" algn="l">
              <a:lnSpc>
                <a:spcPct val="100000"/>
              </a:lnSpc>
              <a:spcBef>
                <a:spcPts val="200"/>
              </a:spcBef>
              <a:spcAft>
                <a:spcPts val="0"/>
              </a:spcAft>
              <a:buClr>
                <a:schemeClr val="accent1"/>
              </a:buClr>
              <a:buSzPts val="4500"/>
              <a:buChar char=" "/>
              <a:defRPr sz="4500">
                <a:solidFill>
                  <a:schemeClr val="accent1"/>
                </a:solidFill>
              </a:defRPr>
            </a:lvl2pPr>
            <a:lvl3pPr marL="1371600" lvl="2" indent="-514350" algn="l">
              <a:lnSpc>
                <a:spcPct val="100000"/>
              </a:lnSpc>
              <a:spcBef>
                <a:spcPts val="200"/>
              </a:spcBef>
              <a:spcAft>
                <a:spcPts val="0"/>
              </a:spcAft>
              <a:buClr>
                <a:schemeClr val="accent1"/>
              </a:buClr>
              <a:buSzPts val="4500"/>
              <a:buChar char="•"/>
              <a:defRPr sz="4500">
                <a:solidFill>
                  <a:schemeClr val="accent1"/>
                </a:solidFill>
              </a:defRPr>
            </a:lvl3pPr>
            <a:lvl4pPr marL="1828800" lvl="3" indent="-514350" algn="l">
              <a:lnSpc>
                <a:spcPct val="100000"/>
              </a:lnSpc>
              <a:spcBef>
                <a:spcPts val="200"/>
              </a:spcBef>
              <a:spcAft>
                <a:spcPts val="0"/>
              </a:spcAft>
              <a:buClr>
                <a:schemeClr val="accent1"/>
              </a:buClr>
              <a:buSzPts val="4500"/>
              <a:buChar char="•"/>
              <a:defRPr sz="4500">
                <a:solidFill>
                  <a:schemeClr val="accent1"/>
                </a:solidFill>
              </a:defRPr>
            </a:lvl4pPr>
            <a:lvl5pPr marL="2286000" lvl="4" indent="-514350" algn="l">
              <a:lnSpc>
                <a:spcPct val="100000"/>
              </a:lnSpc>
              <a:spcBef>
                <a:spcPts val="200"/>
              </a:spcBef>
              <a:spcAft>
                <a:spcPts val="0"/>
              </a:spcAft>
              <a:buClr>
                <a:schemeClr val="accent1"/>
              </a:buClr>
              <a:buSzPts val="4500"/>
              <a:buChar char="•"/>
              <a:defRPr sz="4500">
                <a:solidFill>
                  <a:schemeClr val="accen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98" name="Google Shape;98;p18"/>
          <p:cNvPicPr preferRelativeResize="0"/>
          <p:nvPr/>
        </p:nvPicPr>
        <p:blipFill rotWithShape="1">
          <a:blip r:embed="rId2">
            <a:alphaModFix/>
          </a:blip>
          <a:srcRect/>
          <a:stretch/>
        </p:blipFill>
        <p:spPr>
          <a:xfrm>
            <a:off x="381417" y="4858633"/>
            <a:ext cx="272910" cy="252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445770" y="347339"/>
            <a:ext cx="8272934" cy="994172"/>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3400"/>
              <a:buFont typeface="Times New Roman"/>
              <a:buNone/>
              <a:defRPr sz="3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272237" y="1547986"/>
            <a:ext cx="8430661" cy="3263504"/>
          </a:xfrm>
          <a:prstGeom prst="rect">
            <a:avLst/>
          </a:prstGeom>
          <a:noFill/>
          <a:ln>
            <a:noFill/>
          </a:ln>
        </p:spPr>
        <p:txBody>
          <a:bodyPr spcFirstLastPara="1" wrap="square" lIns="0" tIns="0" rIns="0" bIns="0" anchor="t" anchorCtr="0">
            <a:noAutofit/>
          </a:bodyPr>
          <a:lstStyle>
            <a:lvl1pPr marL="457200" marR="0" lvl="0" indent="-447675" algn="l" rtl="0">
              <a:lnSpc>
                <a:spcPct val="100000"/>
              </a:lnSpc>
              <a:spcBef>
                <a:spcPts val="200"/>
              </a:spcBef>
              <a:spcAft>
                <a:spcPts val="0"/>
              </a:spcAft>
              <a:buClr>
                <a:schemeClr val="dk1"/>
              </a:buClr>
              <a:buSzPts val="3450"/>
              <a:buFont typeface="Times New Roman"/>
              <a:buChar char=" "/>
              <a:defRPr sz="3450" b="0" i="0" u="none" strike="noStrike" cap="none">
                <a:solidFill>
                  <a:schemeClr val="dk1"/>
                </a:solidFill>
                <a:latin typeface="Times New Roman"/>
                <a:ea typeface="Times New Roman"/>
                <a:cs typeface="Times New Roman"/>
                <a:sym typeface="Times New Roman"/>
              </a:defRPr>
            </a:lvl1pPr>
            <a:lvl2pPr marL="914400" marR="0" lvl="1" indent="-371475" algn="l" rtl="0">
              <a:lnSpc>
                <a:spcPct val="100000"/>
              </a:lnSpc>
              <a:spcBef>
                <a:spcPts val="200"/>
              </a:spcBef>
              <a:spcAft>
                <a:spcPts val="0"/>
              </a:spcAft>
              <a:buClr>
                <a:schemeClr val="dk1"/>
              </a:buClr>
              <a:buSzPts val="2250"/>
              <a:buFont typeface="Times New Roman"/>
              <a:buChar char=" "/>
              <a:defRPr sz="2250" b="0" i="0" u="none" strike="noStrike" cap="none">
                <a:solidFill>
                  <a:schemeClr val="dk1"/>
                </a:solidFill>
                <a:latin typeface="Arial"/>
                <a:ea typeface="Arial"/>
                <a:cs typeface="Arial"/>
                <a:sym typeface="Arial"/>
              </a:defRPr>
            </a:lvl2pPr>
            <a:lvl3pPr marL="1371600" marR="0" lvl="2" indent="-323850" algn="l" rtl="0">
              <a:lnSpc>
                <a:spcPct val="100000"/>
              </a:lnSpc>
              <a:spcBef>
                <a:spcPts val="2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20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100000"/>
              </a:lnSpc>
              <a:spcBef>
                <a:spcPts val="20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5"/>
          <p:cNvSpPr txBox="1">
            <a:spLocks noGrp="1"/>
          </p:cNvSpPr>
          <p:nvPr>
            <p:ph type="sldNum" idx="12"/>
          </p:nvPr>
        </p:nvSpPr>
        <p:spPr>
          <a:xfrm>
            <a:off x="6667500" y="4954956"/>
            <a:ext cx="2057400" cy="103874"/>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700" b="0" i="0" u="none" strike="noStrike" cap="none">
                <a:solidFill>
                  <a:schemeClr val="dk1"/>
                </a:solidFill>
                <a:latin typeface="Arial"/>
                <a:ea typeface="Arial"/>
                <a:cs typeface="Arial"/>
                <a:sym typeface="Arial"/>
              </a:defRPr>
            </a:lvl1pPr>
            <a:lvl2pPr marL="0" marR="0" lvl="1" indent="0" algn="r" rtl="0">
              <a:spcBef>
                <a:spcPts val="0"/>
              </a:spcBef>
              <a:buNone/>
              <a:defRPr sz="700" b="0" i="0" u="none" strike="noStrike" cap="none">
                <a:solidFill>
                  <a:schemeClr val="dk1"/>
                </a:solidFill>
                <a:latin typeface="Arial"/>
                <a:ea typeface="Arial"/>
                <a:cs typeface="Arial"/>
                <a:sym typeface="Arial"/>
              </a:defRPr>
            </a:lvl2pPr>
            <a:lvl3pPr marL="0" marR="0" lvl="2" indent="0" algn="r" rtl="0">
              <a:spcBef>
                <a:spcPts val="0"/>
              </a:spcBef>
              <a:buNone/>
              <a:defRPr sz="700" b="0" i="0" u="none" strike="noStrike" cap="none">
                <a:solidFill>
                  <a:schemeClr val="dk1"/>
                </a:solidFill>
                <a:latin typeface="Arial"/>
                <a:ea typeface="Arial"/>
                <a:cs typeface="Arial"/>
                <a:sym typeface="Arial"/>
              </a:defRPr>
            </a:lvl3pPr>
            <a:lvl4pPr marL="0" marR="0" lvl="3" indent="0" algn="r" rtl="0">
              <a:spcBef>
                <a:spcPts val="0"/>
              </a:spcBef>
              <a:buNone/>
              <a:defRPr sz="700" b="0" i="0" u="none" strike="noStrike" cap="none">
                <a:solidFill>
                  <a:schemeClr val="dk1"/>
                </a:solidFill>
                <a:latin typeface="Arial"/>
                <a:ea typeface="Arial"/>
                <a:cs typeface="Arial"/>
                <a:sym typeface="Arial"/>
              </a:defRPr>
            </a:lvl4pPr>
            <a:lvl5pPr marL="0" marR="0" lvl="4" indent="0" algn="r" rtl="0">
              <a:spcBef>
                <a:spcPts val="0"/>
              </a:spcBef>
              <a:buNone/>
              <a:defRPr sz="700" b="0" i="0" u="none" strike="noStrike" cap="none">
                <a:solidFill>
                  <a:schemeClr val="dk1"/>
                </a:solidFill>
                <a:latin typeface="Arial"/>
                <a:ea typeface="Arial"/>
                <a:cs typeface="Arial"/>
                <a:sym typeface="Arial"/>
              </a:defRPr>
            </a:lvl5pPr>
            <a:lvl6pPr marL="0" marR="0" lvl="5" indent="0" algn="r" rtl="0">
              <a:spcBef>
                <a:spcPts val="0"/>
              </a:spcBef>
              <a:buNone/>
              <a:defRPr sz="700" b="0" i="0" u="none" strike="noStrike" cap="none">
                <a:solidFill>
                  <a:schemeClr val="dk1"/>
                </a:solidFill>
                <a:latin typeface="Arial"/>
                <a:ea typeface="Arial"/>
                <a:cs typeface="Arial"/>
                <a:sym typeface="Arial"/>
              </a:defRPr>
            </a:lvl6pPr>
            <a:lvl7pPr marL="0" marR="0" lvl="6" indent="0" algn="r" rtl="0">
              <a:spcBef>
                <a:spcPts val="0"/>
              </a:spcBef>
              <a:buNone/>
              <a:defRPr sz="700" b="0" i="0" u="none" strike="noStrike" cap="none">
                <a:solidFill>
                  <a:schemeClr val="dk1"/>
                </a:solidFill>
                <a:latin typeface="Arial"/>
                <a:ea typeface="Arial"/>
                <a:cs typeface="Arial"/>
                <a:sym typeface="Arial"/>
              </a:defRPr>
            </a:lvl7pPr>
            <a:lvl8pPr marL="0" marR="0" lvl="7" indent="0" algn="r" rtl="0">
              <a:spcBef>
                <a:spcPts val="0"/>
              </a:spcBef>
              <a:buNone/>
              <a:defRPr sz="700" b="0" i="0" u="none" strike="noStrike" cap="none">
                <a:solidFill>
                  <a:schemeClr val="dk1"/>
                </a:solidFill>
                <a:latin typeface="Arial"/>
                <a:ea typeface="Arial"/>
                <a:cs typeface="Arial"/>
                <a:sym typeface="Arial"/>
              </a:defRPr>
            </a:lvl8pPr>
            <a:lvl9pPr marL="0" marR="0" lvl="8" indent="0" algn="r" rtl="0">
              <a:spcBef>
                <a:spcPts val="0"/>
              </a:spcBef>
              <a:buNone/>
              <a:defRPr sz="7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r>
              <a:rPr lang="en-US"/>
              <a:t>© Aperian Global Inc.  /  </a:t>
            </a: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8">
          <p15:clr>
            <a:srgbClr val="F26B43"/>
          </p15:clr>
        </p15:guide>
        <p15:guide id="2" pos="273">
          <p15:clr>
            <a:srgbClr val="F26B43"/>
          </p15:clr>
        </p15:guide>
        <p15:guide id="3" pos="5496">
          <p15:clr>
            <a:srgbClr val="F26B43"/>
          </p15:clr>
        </p15:guide>
        <p15:guide id="4" pos="2880">
          <p15:clr>
            <a:srgbClr val="F26B43"/>
          </p15:clr>
        </p15:guide>
        <p15:guide id="5" orient="horz" pos="258">
          <p15:clr>
            <a:srgbClr val="F26B43"/>
          </p15:clr>
        </p15:guide>
        <p15:guide id="6" orient="horz" pos="1302">
          <p15:clr>
            <a:srgbClr val="F26B43"/>
          </p15:clr>
        </p15:guide>
        <p15:guide id="7" orient="horz" pos="3185">
          <p15:clr>
            <a:srgbClr val="F26B43"/>
          </p15:clr>
        </p15:guide>
        <p15:guide id="8" orient="horz" pos="3026">
          <p15:clr>
            <a:srgbClr val="F26B43"/>
          </p15:clr>
        </p15:guide>
        <p15:guide id="9" orient="horz" pos="8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1.xml"/><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hyperlink" Target="https://info.aperian.com/transforming-team-performance-with-the-globesmart-profile" TargetMode="External"/><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hyperlink" Target="https://aperian.com/contac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2.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9D0DE-2C5D-8C4A-F23A-1A049AFB1060}"/>
              </a:ext>
            </a:extLst>
          </p:cNvPr>
          <p:cNvSpPr>
            <a:spLocks noGrp="1"/>
          </p:cNvSpPr>
          <p:nvPr>
            <p:ph type="ctrTitle"/>
          </p:nvPr>
        </p:nvSpPr>
        <p:spPr>
          <a:xfrm>
            <a:off x="601884" y="1487277"/>
            <a:ext cx="3197004" cy="1377109"/>
          </a:xfrm>
        </p:spPr>
        <p:txBody>
          <a:bodyPr/>
          <a:lstStyle/>
          <a:p>
            <a:r>
              <a:rPr lang="en-US" sz="2800" dirty="0">
                <a:solidFill>
                  <a:schemeClr val="bg1"/>
                </a:solidFill>
              </a:rPr>
              <a:t>GlobeSmart</a:t>
            </a:r>
            <a:r>
              <a:rPr lang="en-US" sz="2800" baseline="30000" dirty="0">
                <a:solidFill>
                  <a:schemeClr val="bg1"/>
                </a:solidFill>
                <a:ea typeface="ＭＳ Ｐゴシック" pitchFamily="34" charset="-128"/>
              </a:rPr>
              <a:t>®</a:t>
            </a:r>
            <a:r>
              <a:rPr lang="en-US" sz="2800" dirty="0">
                <a:solidFill>
                  <a:schemeClr val="bg1"/>
                </a:solidFill>
              </a:rPr>
              <a:t> Profile</a:t>
            </a:r>
            <a:br>
              <a:rPr lang="en-US" sz="2800" dirty="0">
                <a:solidFill>
                  <a:schemeClr val="bg1"/>
                </a:solidFill>
              </a:rPr>
            </a:br>
            <a:r>
              <a:rPr lang="en-US" sz="2800" dirty="0">
                <a:solidFill>
                  <a:schemeClr val="bg1"/>
                </a:solidFill>
              </a:rPr>
              <a:t>Team Debrief</a:t>
            </a:r>
            <a:br>
              <a:rPr lang="en-US" sz="2800" dirty="0"/>
            </a:br>
            <a:endParaRPr lang="en-US" sz="2800" dirty="0"/>
          </a:p>
        </p:txBody>
      </p:sp>
      <p:pic>
        <p:nvPicPr>
          <p:cNvPr id="14" name="Picture Placeholder 13" descr="A group of people having a video conference&#10;&#10;Description automatically generated">
            <a:extLst>
              <a:ext uri="{FF2B5EF4-FFF2-40B4-BE49-F238E27FC236}">
                <a16:creationId xmlns:a16="http://schemas.microsoft.com/office/drawing/2014/main" id="{F514FC9B-02D5-F844-722F-08C2D1BE1DDE}"/>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t="-498"/>
          <a:stretch/>
        </p:blipFill>
        <p:spPr>
          <a:xfrm>
            <a:off x="3133725" y="330200"/>
            <a:ext cx="5673725" cy="4478338"/>
          </a:xfrm>
        </p:spPr>
      </p:pic>
    </p:spTree>
    <p:custDataLst>
      <p:tags r:id="rId1"/>
    </p:custDataLst>
    <p:extLst>
      <p:ext uri="{BB962C8B-B14F-4D97-AF65-F5344CB8AC3E}">
        <p14:creationId xmlns:p14="http://schemas.microsoft.com/office/powerpoint/2010/main" val="2271349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B17950B-F088-1C1F-C25E-97547D3BB2E2}"/>
              </a:ext>
            </a:extLst>
          </p:cNvPr>
          <p:cNvSpPr>
            <a:spLocks noGrp="1"/>
          </p:cNvSpPr>
          <p:nvPr>
            <p:ph sz="quarter" idx="43"/>
          </p:nvPr>
        </p:nvSpPr>
        <p:spPr>
          <a:xfrm>
            <a:off x="444500" y="1587501"/>
            <a:ext cx="3675221" cy="652780"/>
          </a:xfrm>
        </p:spPr>
        <p:txBody>
          <a:bodyPr/>
          <a:lstStyle/>
          <a:p>
            <a:pPr marL="0" indent="0">
              <a:buNone/>
            </a:pPr>
            <a:r>
              <a:rPr lang="en-US" sz="1400" dirty="0"/>
              <a:t>A</a:t>
            </a:r>
            <a:r>
              <a:rPr lang="en-US" sz="1400" dirty="0">
                <a:solidFill>
                  <a:schemeClr val="accent1"/>
                </a:solidFill>
              </a:rPr>
              <a:t> tactic </a:t>
            </a:r>
            <a:r>
              <a:rPr lang="en-US" sz="1400" dirty="0"/>
              <a:t>that allows you to adapt your style </a:t>
            </a:r>
            <a:br>
              <a:rPr lang="en-US" sz="1400" dirty="0"/>
            </a:br>
            <a:r>
              <a:rPr lang="en-US" sz="1400" dirty="0"/>
              <a:t>in order to bridge differences.</a:t>
            </a:r>
            <a:endParaRPr lang="en-IN" sz="1400" dirty="0"/>
          </a:p>
        </p:txBody>
      </p:sp>
      <p:sp>
        <p:nvSpPr>
          <p:cNvPr id="52" name="Title 51">
            <a:extLst>
              <a:ext uri="{FF2B5EF4-FFF2-40B4-BE49-F238E27FC236}">
                <a16:creationId xmlns:a16="http://schemas.microsoft.com/office/drawing/2014/main" id="{98586A51-AB0F-DB59-4554-A0277612135F}"/>
              </a:ext>
            </a:extLst>
          </p:cNvPr>
          <p:cNvSpPr>
            <a:spLocks noGrp="1"/>
          </p:cNvSpPr>
          <p:nvPr>
            <p:ph type="title"/>
          </p:nvPr>
        </p:nvSpPr>
        <p:spPr/>
        <p:txBody>
          <a:bodyPr/>
          <a:lstStyle/>
          <a:p>
            <a:r>
              <a:rPr lang="en-IN" sz="3200" dirty="0"/>
              <a:t>Style Switching / Frame Shifting</a:t>
            </a:r>
          </a:p>
        </p:txBody>
      </p:sp>
      <p:sp>
        <p:nvSpPr>
          <p:cNvPr id="3" name="Oval 2">
            <a:extLst>
              <a:ext uri="{FF2B5EF4-FFF2-40B4-BE49-F238E27FC236}">
                <a16:creationId xmlns:a16="http://schemas.microsoft.com/office/drawing/2014/main" id="{205272E6-37CF-F67A-7979-32E622355E0C}"/>
              </a:ext>
            </a:extLst>
          </p:cNvPr>
          <p:cNvSpPr/>
          <p:nvPr/>
        </p:nvSpPr>
        <p:spPr>
          <a:xfrm>
            <a:off x="3088233" y="2422335"/>
            <a:ext cx="1046826" cy="1046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a:solidFill>
                  <a:schemeClr val="bg1"/>
                </a:solidFill>
                <a:cs typeface="Arial" panose="020B0604020202020204" pitchFamily="34" charset="0"/>
              </a:rPr>
              <a:t>Very </a:t>
            </a:r>
            <a:br>
              <a:rPr lang="en-US" sz="1400" b="1" dirty="0">
                <a:solidFill>
                  <a:schemeClr val="bg1"/>
                </a:solidFill>
                <a:cs typeface="Arial" panose="020B0604020202020204" pitchFamily="34" charset="0"/>
              </a:rPr>
            </a:br>
            <a:r>
              <a:rPr lang="en-US" sz="1400" b="1" dirty="0">
                <a:solidFill>
                  <a:schemeClr val="bg1"/>
                </a:solidFill>
                <a:cs typeface="Arial" panose="020B0604020202020204" pitchFamily="34" charset="0"/>
              </a:rPr>
              <a:t>Direct</a:t>
            </a:r>
          </a:p>
        </p:txBody>
      </p:sp>
      <p:sp>
        <p:nvSpPr>
          <p:cNvPr id="4" name="Oval 3">
            <a:extLst>
              <a:ext uri="{FF2B5EF4-FFF2-40B4-BE49-F238E27FC236}">
                <a16:creationId xmlns:a16="http://schemas.microsoft.com/office/drawing/2014/main" id="{8AEE083A-2C3E-6155-35FC-34B334384585}"/>
              </a:ext>
            </a:extLst>
          </p:cNvPr>
          <p:cNvSpPr/>
          <p:nvPr/>
        </p:nvSpPr>
        <p:spPr>
          <a:xfrm>
            <a:off x="7766828" y="2422335"/>
            <a:ext cx="1046826" cy="10468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a:solidFill>
                  <a:schemeClr val="bg1"/>
                </a:solidFill>
                <a:cs typeface="Arial" panose="020B0604020202020204" pitchFamily="34" charset="0"/>
              </a:rPr>
              <a:t>Very </a:t>
            </a:r>
            <a:br>
              <a:rPr lang="en-US" sz="1400" b="1" dirty="0">
                <a:solidFill>
                  <a:schemeClr val="bg1"/>
                </a:solidFill>
                <a:cs typeface="Arial" panose="020B0604020202020204" pitchFamily="34" charset="0"/>
              </a:rPr>
            </a:br>
            <a:r>
              <a:rPr lang="en-US" sz="1400" b="1" dirty="0">
                <a:solidFill>
                  <a:schemeClr val="bg1"/>
                </a:solidFill>
                <a:cs typeface="Arial" panose="020B0604020202020204" pitchFamily="34" charset="0"/>
              </a:rPr>
              <a:t>Indirect</a:t>
            </a:r>
          </a:p>
        </p:txBody>
      </p:sp>
      <p:sp>
        <p:nvSpPr>
          <p:cNvPr id="6" name="Oval 5">
            <a:extLst>
              <a:ext uri="{FF2B5EF4-FFF2-40B4-BE49-F238E27FC236}">
                <a16:creationId xmlns:a16="http://schemas.microsoft.com/office/drawing/2014/main" id="{1E243BAD-6015-9941-CE3A-7E35542F68A4}"/>
              </a:ext>
            </a:extLst>
          </p:cNvPr>
          <p:cNvSpPr/>
          <p:nvPr/>
        </p:nvSpPr>
        <p:spPr>
          <a:xfrm>
            <a:off x="3876597" y="3215641"/>
            <a:ext cx="1046826" cy="1046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a:solidFill>
                  <a:schemeClr val="tx1"/>
                </a:solidFill>
                <a:cs typeface="Arial" panose="020B0604020202020204" pitchFamily="34" charset="0"/>
              </a:rPr>
              <a:t>Direct</a:t>
            </a:r>
          </a:p>
        </p:txBody>
      </p:sp>
      <p:sp>
        <p:nvSpPr>
          <p:cNvPr id="7" name="Oval 6">
            <a:extLst>
              <a:ext uri="{FF2B5EF4-FFF2-40B4-BE49-F238E27FC236}">
                <a16:creationId xmlns:a16="http://schemas.microsoft.com/office/drawing/2014/main" id="{C8980A1E-AE3F-B268-52C9-1C63FB52BF39}"/>
              </a:ext>
            </a:extLst>
          </p:cNvPr>
          <p:cNvSpPr/>
          <p:nvPr/>
        </p:nvSpPr>
        <p:spPr>
          <a:xfrm>
            <a:off x="6963225" y="3215641"/>
            <a:ext cx="1046826" cy="10468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a:solidFill>
                  <a:schemeClr val="tx1"/>
                </a:solidFill>
                <a:cs typeface="Arial" panose="020B0604020202020204" pitchFamily="34" charset="0"/>
              </a:rPr>
              <a:t>Indirect</a:t>
            </a:r>
          </a:p>
        </p:txBody>
      </p:sp>
      <p:sp>
        <p:nvSpPr>
          <p:cNvPr id="8" name="Oval 7">
            <a:extLst>
              <a:ext uri="{FF2B5EF4-FFF2-40B4-BE49-F238E27FC236}">
                <a16:creationId xmlns:a16="http://schemas.microsoft.com/office/drawing/2014/main" id="{AFDE026B-E700-85D2-4A6A-4091D2DF3B47}"/>
              </a:ext>
            </a:extLst>
          </p:cNvPr>
          <p:cNvSpPr/>
          <p:nvPr/>
        </p:nvSpPr>
        <p:spPr>
          <a:xfrm>
            <a:off x="4845924" y="3753492"/>
            <a:ext cx="1046826" cy="10468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a:solidFill>
                  <a:schemeClr val="tx1"/>
                </a:solidFill>
                <a:cs typeface="Arial" panose="020B0604020202020204" pitchFamily="34" charset="0"/>
              </a:rPr>
              <a:t>Somewhat </a:t>
            </a:r>
            <a:br>
              <a:rPr lang="en-US" sz="1400" b="1" dirty="0">
                <a:solidFill>
                  <a:schemeClr val="tx1"/>
                </a:solidFill>
                <a:cs typeface="Arial" panose="020B0604020202020204" pitchFamily="34" charset="0"/>
              </a:rPr>
            </a:br>
            <a:r>
              <a:rPr lang="en-US" sz="1400" b="1" dirty="0">
                <a:solidFill>
                  <a:schemeClr val="tx1"/>
                </a:solidFill>
                <a:cs typeface="Arial" panose="020B0604020202020204" pitchFamily="34" charset="0"/>
              </a:rPr>
              <a:t>Direct</a:t>
            </a:r>
          </a:p>
        </p:txBody>
      </p:sp>
      <p:sp>
        <p:nvSpPr>
          <p:cNvPr id="9" name="Oval 8">
            <a:extLst>
              <a:ext uri="{FF2B5EF4-FFF2-40B4-BE49-F238E27FC236}">
                <a16:creationId xmlns:a16="http://schemas.microsoft.com/office/drawing/2014/main" id="{D467609D-793E-261B-DD68-27954CC31F46}"/>
              </a:ext>
            </a:extLst>
          </p:cNvPr>
          <p:cNvSpPr/>
          <p:nvPr/>
        </p:nvSpPr>
        <p:spPr>
          <a:xfrm>
            <a:off x="5978658" y="3753492"/>
            <a:ext cx="1046826" cy="104682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a:solidFill>
                  <a:schemeClr val="tx1"/>
                </a:solidFill>
                <a:cs typeface="Arial" panose="020B0604020202020204" pitchFamily="34" charset="0"/>
              </a:rPr>
              <a:t>Somewhat </a:t>
            </a:r>
            <a:br>
              <a:rPr lang="en-US" sz="1400" b="1" dirty="0">
                <a:solidFill>
                  <a:schemeClr val="tx1"/>
                </a:solidFill>
                <a:cs typeface="Arial" panose="020B0604020202020204" pitchFamily="34" charset="0"/>
              </a:rPr>
            </a:br>
            <a:r>
              <a:rPr lang="en-US" sz="1400" b="1" dirty="0">
                <a:solidFill>
                  <a:schemeClr val="tx1"/>
                </a:solidFill>
                <a:cs typeface="Arial" panose="020B0604020202020204" pitchFamily="34" charset="0"/>
              </a:rPr>
              <a:t>Indirect</a:t>
            </a:r>
          </a:p>
        </p:txBody>
      </p:sp>
      <p:sp>
        <p:nvSpPr>
          <p:cNvPr id="17" name="Oval 16">
            <a:extLst>
              <a:ext uri="{FF2B5EF4-FFF2-40B4-BE49-F238E27FC236}">
                <a16:creationId xmlns:a16="http://schemas.microsoft.com/office/drawing/2014/main" id="{B50F54AE-77C7-D972-37BC-3BE9C4274E62}"/>
              </a:ext>
            </a:extLst>
          </p:cNvPr>
          <p:cNvSpPr/>
          <p:nvPr/>
        </p:nvSpPr>
        <p:spPr>
          <a:xfrm>
            <a:off x="5816297" y="670560"/>
            <a:ext cx="269290" cy="2692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p>
        </p:txBody>
      </p:sp>
      <p:cxnSp>
        <p:nvCxnSpPr>
          <p:cNvPr id="19" name="Straight Arrow Connector 18">
            <a:extLst>
              <a:ext uri="{FF2B5EF4-FFF2-40B4-BE49-F238E27FC236}">
                <a16:creationId xmlns:a16="http://schemas.microsoft.com/office/drawing/2014/main" id="{E50028E1-8F14-7917-60FB-9FFA2FCF12AF}"/>
              </a:ext>
            </a:extLst>
          </p:cNvPr>
          <p:cNvCxnSpPr>
            <a:cxnSpLocks/>
            <a:stCxn id="17" idx="4"/>
            <a:endCxn id="3" idx="7"/>
          </p:cNvCxnSpPr>
          <p:nvPr/>
        </p:nvCxnSpPr>
        <p:spPr>
          <a:xfrm flipH="1">
            <a:off x="3981755" y="939850"/>
            <a:ext cx="1969187" cy="1635789"/>
          </a:xfrm>
          <a:prstGeom prst="straightConnector1">
            <a:avLst/>
          </a:prstGeom>
          <a:ln>
            <a:solidFill>
              <a:schemeClr val="tx2"/>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68F5383-9B05-1B5F-8CBC-749322A2088A}"/>
              </a:ext>
            </a:extLst>
          </p:cNvPr>
          <p:cNvCxnSpPr>
            <a:cxnSpLocks/>
            <a:stCxn id="17" idx="4"/>
            <a:endCxn id="4" idx="1"/>
          </p:cNvCxnSpPr>
          <p:nvPr/>
        </p:nvCxnSpPr>
        <p:spPr>
          <a:xfrm>
            <a:off x="5950942" y="939850"/>
            <a:ext cx="1969190" cy="1635789"/>
          </a:xfrm>
          <a:prstGeom prst="straightConnector1">
            <a:avLst/>
          </a:prstGeom>
          <a:ln>
            <a:solidFill>
              <a:schemeClr val="tx2"/>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79F6BD7-372B-4A47-5F1D-0474EB0AA538}"/>
              </a:ext>
            </a:extLst>
          </p:cNvPr>
          <p:cNvCxnSpPr>
            <a:cxnSpLocks/>
            <a:stCxn id="17" idx="4"/>
            <a:endCxn id="6" idx="7"/>
          </p:cNvCxnSpPr>
          <p:nvPr/>
        </p:nvCxnSpPr>
        <p:spPr>
          <a:xfrm flipH="1">
            <a:off x="4770119" y="939850"/>
            <a:ext cx="1180823" cy="2429095"/>
          </a:xfrm>
          <a:prstGeom prst="straightConnector1">
            <a:avLst/>
          </a:prstGeom>
          <a:ln>
            <a:solidFill>
              <a:schemeClr val="tx2"/>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A0819D9-7346-BDC9-6D5D-354B6A90507F}"/>
              </a:ext>
            </a:extLst>
          </p:cNvPr>
          <p:cNvCxnSpPr>
            <a:cxnSpLocks/>
            <a:stCxn id="17" idx="4"/>
            <a:endCxn id="7" idx="0"/>
          </p:cNvCxnSpPr>
          <p:nvPr/>
        </p:nvCxnSpPr>
        <p:spPr>
          <a:xfrm>
            <a:off x="5950942" y="939850"/>
            <a:ext cx="1535696" cy="2275791"/>
          </a:xfrm>
          <a:prstGeom prst="straightConnector1">
            <a:avLst/>
          </a:prstGeom>
          <a:ln>
            <a:solidFill>
              <a:schemeClr val="tx2"/>
            </a:solidFill>
            <a:prstDash val="lgDash"/>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239D84C-42F7-058F-72FC-59A68676865A}"/>
              </a:ext>
            </a:extLst>
          </p:cNvPr>
          <p:cNvCxnSpPr>
            <a:cxnSpLocks/>
            <a:stCxn id="17" idx="4"/>
            <a:endCxn id="8" idx="0"/>
          </p:cNvCxnSpPr>
          <p:nvPr/>
        </p:nvCxnSpPr>
        <p:spPr>
          <a:xfrm flipH="1">
            <a:off x="5369337" y="939850"/>
            <a:ext cx="581605" cy="2813642"/>
          </a:xfrm>
          <a:prstGeom prst="straightConnector1">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3F7C628-ED2F-22A6-CE3C-89401E669D58}"/>
              </a:ext>
            </a:extLst>
          </p:cNvPr>
          <p:cNvCxnSpPr>
            <a:cxnSpLocks/>
            <a:stCxn id="17" idx="4"/>
            <a:endCxn id="9" idx="0"/>
          </p:cNvCxnSpPr>
          <p:nvPr/>
        </p:nvCxnSpPr>
        <p:spPr>
          <a:xfrm>
            <a:off x="5950942" y="939850"/>
            <a:ext cx="551129" cy="2813642"/>
          </a:xfrm>
          <a:prstGeom prst="straightConnector1">
            <a:avLst/>
          </a:prstGeom>
          <a:ln>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6662FE0-BBEC-FE74-61E4-DC68F7852CEC}"/>
              </a:ext>
            </a:extLst>
          </p:cNvPr>
          <p:cNvCxnSpPr/>
          <p:nvPr/>
        </p:nvCxnSpPr>
        <p:spPr>
          <a:xfrm>
            <a:off x="5310864" y="944880"/>
            <a:ext cx="124968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32D09E0-DF7C-1858-7D35-B1B6D45F9819}"/>
              </a:ext>
            </a:extLst>
          </p:cNvPr>
          <p:cNvSpPr>
            <a:spLocks noGrp="1"/>
          </p:cNvSpPr>
          <p:nvPr>
            <p:ph type="sldNum" sz="quarter" idx="12"/>
          </p:nvPr>
        </p:nvSpPr>
        <p:spPr/>
        <p:txBody>
          <a:bodyPr/>
          <a:lstStyle/>
          <a:p>
            <a:r>
              <a:rPr lang="en-US"/>
              <a:t>© Aperian Global, Inc.  /  </a:t>
            </a:r>
            <a:fld id="{9A9C2658-C265-4A8D-BBA9-090A909EA57B}" type="slidenum">
              <a:rPr lang="en-US" smtClean="0"/>
              <a:pPr/>
              <a:t>10</a:t>
            </a:fld>
            <a:endParaRPr lang="en-US" dirty="0"/>
          </a:p>
        </p:txBody>
      </p:sp>
      <p:sp>
        <p:nvSpPr>
          <p:cNvPr id="5" name="Google Shape;57;p13">
            <a:extLst>
              <a:ext uri="{FF2B5EF4-FFF2-40B4-BE49-F238E27FC236}">
                <a16:creationId xmlns:a16="http://schemas.microsoft.com/office/drawing/2014/main" id="{B23CA558-C38C-F2AC-F74D-CF165496FBA6}"/>
              </a:ext>
            </a:extLst>
          </p:cNvPr>
          <p:cNvSpPr txBox="1"/>
          <p:nvPr/>
        </p:nvSpPr>
        <p:spPr>
          <a:xfrm>
            <a:off x="330346" y="2330668"/>
            <a:ext cx="2561683" cy="178507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t>Switching your style does </a:t>
            </a:r>
            <a:r>
              <a:rPr lang="en" sz="1300" i="1" dirty="0"/>
              <a:t>not</a:t>
            </a:r>
            <a:r>
              <a:rPr lang="en" sz="1300" dirty="0"/>
              <a:t> mean you are changing who you are. </a:t>
            </a:r>
            <a:endParaRPr sz="1300" dirty="0"/>
          </a:p>
          <a:p>
            <a:pPr marL="0" lvl="0" indent="0" algn="l" rtl="0">
              <a:spcBef>
                <a:spcPts val="0"/>
              </a:spcBef>
              <a:spcAft>
                <a:spcPts val="0"/>
              </a:spcAft>
              <a:buNone/>
            </a:pPr>
            <a:endParaRPr sz="1300" dirty="0"/>
          </a:p>
          <a:p>
            <a:pPr marL="0" lvl="0" indent="0" algn="l" rtl="0">
              <a:spcBef>
                <a:spcPts val="0"/>
              </a:spcBef>
              <a:spcAft>
                <a:spcPts val="0"/>
              </a:spcAft>
              <a:buNone/>
            </a:pPr>
            <a:r>
              <a:rPr lang="en" sz="1300" dirty="0"/>
              <a:t>It is a tool you can use when differences in work styles are preventing you from meeting your objectives.</a:t>
            </a:r>
            <a:endParaRPr sz="1300" dirty="0"/>
          </a:p>
        </p:txBody>
      </p:sp>
    </p:spTree>
    <p:extLst>
      <p:ext uri="{BB962C8B-B14F-4D97-AF65-F5344CB8AC3E}">
        <p14:creationId xmlns:p14="http://schemas.microsoft.com/office/powerpoint/2010/main" val="685376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01C90EA-BAAC-2653-8558-9698F3553579}"/>
              </a:ext>
            </a:extLst>
          </p:cNvPr>
          <p:cNvSpPr/>
          <p:nvPr/>
        </p:nvSpPr>
        <p:spPr>
          <a:xfrm>
            <a:off x="430527" y="2071781"/>
            <a:ext cx="2074558" cy="2605874"/>
          </a:xfrm>
          <a:prstGeom prst="roundRect">
            <a:avLst>
              <a:gd name="adj" fmla="val 5149"/>
            </a:avLst>
          </a:prstGeom>
          <a:solidFill>
            <a:schemeClr val="accent6"/>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3007ACA-94C6-2CD7-8133-2E6C6760512E}"/>
              </a:ext>
            </a:extLst>
          </p:cNvPr>
          <p:cNvSpPr/>
          <p:nvPr/>
        </p:nvSpPr>
        <p:spPr>
          <a:xfrm>
            <a:off x="2637549" y="2071781"/>
            <a:ext cx="3882186" cy="2605874"/>
          </a:xfrm>
          <a:prstGeom prst="roundRect">
            <a:avLst>
              <a:gd name="adj" fmla="val 4052"/>
            </a:avLst>
          </a:prstGeom>
          <a:solidFill>
            <a:schemeClr val="bg1"/>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C83CC0C0-DC1D-7E23-8402-34F0FF8563C7}"/>
              </a:ext>
            </a:extLst>
          </p:cNvPr>
          <p:cNvSpPr/>
          <p:nvPr/>
        </p:nvSpPr>
        <p:spPr>
          <a:xfrm>
            <a:off x="6652199" y="2071781"/>
            <a:ext cx="2074558" cy="2605874"/>
          </a:xfrm>
          <a:prstGeom prst="roundRect">
            <a:avLst>
              <a:gd name="adj" fmla="val 5149"/>
            </a:avLst>
          </a:prstGeom>
          <a:solidFill>
            <a:schemeClr val="accent6"/>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AA9B735-A9CF-7948-420D-371BE5C35F2C}"/>
              </a:ext>
            </a:extLst>
          </p:cNvPr>
          <p:cNvSpPr>
            <a:spLocks noGrp="1"/>
          </p:cNvSpPr>
          <p:nvPr>
            <p:ph type="body" sz="quarter" idx="37"/>
          </p:nvPr>
        </p:nvSpPr>
        <p:spPr/>
        <p:txBody>
          <a:bodyPr/>
          <a:lstStyle/>
          <a:p>
            <a:pPr marL="9525" indent="0">
              <a:buNone/>
            </a:pPr>
            <a:r>
              <a:rPr lang="en-US" sz="3200" dirty="0"/>
              <a:t>Key Dimensions of Culture and Work Styles</a:t>
            </a:r>
            <a:endParaRPr lang="en-IN" sz="2800" dirty="0"/>
          </a:p>
        </p:txBody>
      </p:sp>
      <p:sp>
        <p:nvSpPr>
          <p:cNvPr id="4" name="Rectangle 21">
            <a:extLst>
              <a:ext uri="{FF2B5EF4-FFF2-40B4-BE49-F238E27FC236}">
                <a16:creationId xmlns:a16="http://schemas.microsoft.com/office/drawing/2014/main" id="{2D2B66CC-3399-F145-980F-145E164B183A}"/>
              </a:ext>
            </a:extLst>
          </p:cNvPr>
          <p:cNvSpPr txBox="1">
            <a:spLocks noChangeArrowheads="1"/>
          </p:cNvSpPr>
          <p:nvPr/>
        </p:nvSpPr>
        <p:spPr bwMode="auto">
          <a:xfrm>
            <a:off x="430526" y="2071781"/>
            <a:ext cx="1981474" cy="1846659"/>
          </a:xfrm>
          <a:prstGeom prst="rect">
            <a:avLst/>
          </a:prstGeom>
          <a:noFill/>
          <a:ln w="9525">
            <a:noFill/>
            <a:miter lim="800000"/>
            <a:headEnd/>
            <a:tailEnd/>
          </a:ln>
        </p:spPr>
        <p:txBody>
          <a:bodyPr vert="horz" wrap="square" lIns="91440" tIns="91440" rIns="91440" bIns="91440" numCol="1" anchor="t" anchorCtr="0" compatLnSpc="1">
            <a:prstTxWarp prst="textNoShape">
              <a:avLst/>
            </a:prstTxWarp>
            <a:spAutoFit/>
          </a:bodyPr>
          <a:lstStyle/>
          <a:p>
            <a:pPr eaLnBrk="0" hangingPunct="0">
              <a:spcBef>
                <a:spcPts val="200"/>
              </a:spcBef>
              <a:spcAft>
                <a:spcPts val="200"/>
              </a:spcAft>
              <a:buClr>
                <a:srgbClr val="40BAD2"/>
              </a:buClr>
              <a:defRPr/>
            </a:pPr>
            <a:r>
              <a:rPr lang="en-US" sz="1400" b="1" dirty="0">
                <a:latin typeface="+mj-lt"/>
                <a:ea typeface="ＭＳ 明朝" pitchFamily="49" charset="-128"/>
                <a:cs typeface="Arial" pitchFamily="34" charset="0"/>
              </a:rPr>
              <a:t>Independent</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Place great importance on individual identity</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Derive identity from personal choices and achievements</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Prefer taking action on one's own</a:t>
            </a:r>
          </a:p>
        </p:txBody>
      </p:sp>
      <p:sp>
        <p:nvSpPr>
          <p:cNvPr id="5" name="Rectangle 22">
            <a:extLst>
              <a:ext uri="{FF2B5EF4-FFF2-40B4-BE49-F238E27FC236}">
                <a16:creationId xmlns:a16="http://schemas.microsoft.com/office/drawing/2014/main" id="{C16C9BE7-DDB2-E14F-8BE0-C7CD2DC8E2F3}"/>
              </a:ext>
            </a:extLst>
          </p:cNvPr>
          <p:cNvSpPr>
            <a:spLocks noChangeArrowheads="1"/>
          </p:cNvSpPr>
          <p:nvPr/>
        </p:nvSpPr>
        <p:spPr bwMode="auto">
          <a:xfrm>
            <a:off x="6652198" y="2071781"/>
            <a:ext cx="1981474" cy="2366482"/>
          </a:xfrm>
          <a:prstGeom prst="rect">
            <a:avLst/>
          </a:prstGeom>
          <a:noFill/>
          <a:ln w="9525">
            <a:noFill/>
            <a:miter lim="800000"/>
            <a:headEnd/>
            <a:tailEnd/>
          </a:ln>
        </p:spPr>
        <p:txBody>
          <a:bodyPr wrap="square" lIns="91440" tIns="91440" rIns="91440" bIns="91440">
            <a:noAutofit/>
          </a:bodyPr>
          <a:lstStyle/>
          <a:p>
            <a:pPr eaLnBrk="0" hangingPunct="0">
              <a:spcBef>
                <a:spcPts val="200"/>
              </a:spcBef>
              <a:spcAft>
                <a:spcPts val="200"/>
              </a:spcAft>
              <a:buClr>
                <a:srgbClr val="40BAD2"/>
              </a:buClr>
              <a:buSzPct val="121000"/>
              <a:defRPr/>
            </a:pPr>
            <a:r>
              <a:rPr lang="en-US" sz="1400" b="1" dirty="0">
                <a:latin typeface="+mj-lt"/>
                <a:ea typeface="ＭＳ 明朝" pitchFamily="49" charset="-128"/>
                <a:cs typeface="Arial" pitchFamily="34" charset="0"/>
              </a:rPr>
              <a:t>Interdependent</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Place great importance on group harmony and cooperation</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Derive identity from group affiliation</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Feel a sense of duty, obligation, and loyalty to ascribed groups</a:t>
            </a:r>
          </a:p>
        </p:txBody>
      </p:sp>
      <p:pic>
        <p:nvPicPr>
          <p:cNvPr id="17" name="Picture 16">
            <a:extLst>
              <a:ext uri="{FF2B5EF4-FFF2-40B4-BE49-F238E27FC236}">
                <a16:creationId xmlns:a16="http://schemas.microsoft.com/office/drawing/2014/main" id="{1541E531-0CF1-D0BD-1E26-ED22B6C68A9F}"/>
              </a:ext>
            </a:extLst>
          </p:cNvPr>
          <p:cNvPicPr>
            <a:picLocks noChangeAspect="1"/>
          </p:cNvPicPr>
          <p:nvPr/>
        </p:nvPicPr>
        <p:blipFill>
          <a:blip r:embed="rId3" cstate="print">
            <a:extLst>
              <a:ext uri="{28A0092B-C50C-407E-A947-70E740481C1C}">
                <a14:useLocalDpi xmlns:a14="http://schemas.microsoft.com/office/drawing/2010/main" val="0"/>
              </a:ext>
            </a:extLst>
          </a:blip>
          <a:srcRect t="1119" b="1119"/>
          <a:stretch/>
        </p:blipFill>
        <p:spPr>
          <a:xfrm>
            <a:off x="2910926" y="2464924"/>
            <a:ext cx="3335431" cy="1819587"/>
          </a:xfrm>
          <a:custGeom>
            <a:avLst/>
            <a:gdLst>
              <a:gd name="connsiteX0" fmla="*/ 0 w 2771775"/>
              <a:gd name="connsiteY0" fmla="*/ 0 h 1512094"/>
              <a:gd name="connsiteX1" fmla="*/ 2771775 w 2771775"/>
              <a:gd name="connsiteY1" fmla="*/ 0 h 1512094"/>
              <a:gd name="connsiteX2" fmla="*/ 2771775 w 2771775"/>
              <a:gd name="connsiteY2" fmla="*/ 1512094 h 1512094"/>
              <a:gd name="connsiteX3" fmla="*/ 0 w 2771775"/>
              <a:gd name="connsiteY3" fmla="*/ 1512094 h 1512094"/>
            </a:gdLst>
            <a:ahLst/>
            <a:cxnLst>
              <a:cxn ang="0">
                <a:pos x="connsiteX0" y="connsiteY0"/>
              </a:cxn>
              <a:cxn ang="0">
                <a:pos x="connsiteX1" y="connsiteY1"/>
              </a:cxn>
              <a:cxn ang="0">
                <a:pos x="connsiteX2" y="connsiteY2"/>
              </a:cxn>
              <a:cxn ang="0">
                <a:pos x="connsiteX3" y="connsiteY3"/>
              </a:cxn>
            </a:cxnLst>
            <a:rect l="l" t="t" r="r" b="b"/>
            <a:pathLst>
              <a:path w="2771775" h="1512094">
                <a:moveTo>
                  <a:pt x="0" y="0"/>
                </a:moveTo>
                <a:lnTo>
                  <a:pt x="2771775" y="0"/>
                </a:lnTo>
                <a:lnTo>
                  <a:pt x="2771775" y="1512094"/>
                </a:lnTo>
                <a:lnTo>
                  <a:pt x="0" y="1512094"/>
                </a:lnTo>
                <a:close/>
              </a:path>
            </a:pathLst>
          </a:custGeom>
          <a:noFill/>
          <a:ln>
            <a:noFill/>
          </a:ln>
        </p:spPr>
      </p:pic>
      <p:sp>
        <p:nvSpPr>
          <p:cNvPr id="14" name="TextBox 13">
            <a:extLst>
              <a:ext uri="{FF2B5EF4-FFF2-40B4-BE49-F238E27FC236}">
                <a16:creationId xmlns:a16="http://schemas.microsoft.com/office/drawing/2014/main" id="{A4F641A7-624D-D17F-8D22-DA2D9B900FB0}"/>
              </a:ext>
            </a:extLst>
          </p:cNvPr>
          <p:cNvSpPr txBox="1"/>
          <p:nvPr/>
        </p:nvSpPr>
        <p:spPr>
          <a:xfrm>
            <a:off x="3060368" y="1513797"/>
            <a:ext cx="3023264" cy="307777"/>
          </a:xfrm>
          <a:prstGeom prst="rect">
            <a:avLst/>
          </a:prstGeom>
          <a:noFill/>
        </p:spPr>
        <p:txBody>
          <a:bodyPr wrap="none" lIns="0" tIns="0" rIns="0" bIns="0" rtlCol="0" anchor="b">
            <a:spAutoFit/>
          </a:bodyPr>
          <a:lstStyle/>
          <a:p>
            <a:pPr algn="ctr"/>
            <a:r>
              <a:rPr lang="en-US" sz="2000" dirty="0">
                <a:latin typeface="+mj-lt"/>
                <a:cs typeface="Arial" panose="020B0604020202020204" pitchFamily="34" charset="0"/>
              </a:rPr>
              <a:t>How do I derive my identity?</a:t>
            </a:r>
          </a:p>
        </p:txBody>
      </p:sp>
      <p:sp>
        <p:nvSpPr>
          <p:cNvPr id="15" name="Line 15">
            <a:extLst>
              <a:ext uri="{FF2B5EF4-FFF2-40B4-BE49-F238E27FC236}">
                <a16:creationId xmlns:a16="http://schemas.microsoft.com/office/drawing/2014/main" id="{C0E7720B-E691-D66C-A8FD-C95A6C7B6028}"/>
              </a:ext>
            </a:extLst>
          </p:cNvPr>
          <p:cNvSpPr>
            <a:spLocks noChangeShapeType="1"/>
          </p:cNvSpPr>
          <p:nvPr/>
        </p:nvSpPr>
        <p:spPr bwMode="auto">
          <a:xfrm>
            <a:off x="433388" y="1940805"/>
            <a:ext cx="8293369" cy="0"/>
          </a:xfrm>
          <a:prstGeom prst="line">
            <a:avLst/>
          </a:prstGeom>
          <a:noFill/>
          <a:ln w="38100">
            <a:solidFill>
              <a:schemeClr val="accent1"/>
            </a:solidFill>
            <a:round/>
            <a:headEnd type="triangle" w="med" len="med"/>
            <a:tailEnd type="triangle" w="med" len="med"/>
          </a:ln>
        </p:spPr>
        <p:txBody>
          <a:bodyPr/>
          <a:lstStyle/>
          <a:p>
            <a:endParaRPr lang="da-DK" sz="1000" dirty="0"/>
          </a:p>
        </p:txBody>
      </p:sp>
      <p:sp>
        <p:nvSpPr>
          <p:cNvPr id="2" name="Slide Number Placeholder 1">
            <a:extLst>
              <a:ext uri="{FF2B5EF4-FFF2-40B4-BE49-F238E27FC236}">
                <a16:creationId xmlns:a16="http://schemas.microsoft.com/office/drawing/2014/main" id="{E6A5638D-C81F-6D0E-DA88-5EE9FDC9E9D8}"/>
              </a:ext>
            </a:extLst>
          </p:cNvPr>
          <p:cNvSpPr>
            <a:spLocks noGrp="1"/>
          </p:cNvSpPr>
          <p:nvPr>
            <p:ph type="sldNum" sz="quarter" idx="12"/>
          </p:nvPr>
        </p:nvSpPr>
        <p:spPr/>
        <p:txBody>
          <a:bodyPr/>
          <a:lstStyle/>
          <a:p>
            <a:r>
              <a:rPr lang="en-US"/>
              <a:t>© Aperian Global, Inc.  /  </a:t>
            </a:r>
            <a:fld id="{9A9C2658-C265-4A8D-BBA9-090A909EA57B}" type="slidenum">
              <a:rPr lang="en-US" smtClean="0"/>
              <a:pPr/>
              <a:t>11</a:t>
            </a:fld>
            <a:endParaRPr lang="en-US" dirty="0"/>
          </a:p>
        </p:txBody>
      </p:sp>
    </p:spTree>
    <p:extLst>
      <p:ext uri="{BB962C8B-B14F-4D97-AF65-F5344CB8AC3E}">
        <p14:creationId xmlns:p14="http://schemas.microsoft.com/office/powerpoint/2010/main" val="3307894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3007ACA-94C6-2CD7-8133-2E6C6760512E}"/>
              </a:ext>
            </a:extLst>
          </p:cNvPr>
          <p:cNvSpPr/>
          <p:nvPr/>
        </p:nvSpPr>
        <p:spPr>
          <a:xfrm>
            <a:off x="2637549" y="2124331"/>
            <a:ext cx="3882186" cy="2605874"/>
          </a:xfrm>
          <a:prstGeom prst="roundRect">
            <a:avLst>
              <a:gd name="adj" fmla="val 4052"/>
            </a:avLst>
          </a:prstGeom>
          <a:solidFill>
            <a:schemeClr val="bg1"/>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01C90EA-BAAC-2653-8558-9698F3553579}"/>
              </a:ext>
            </a:extLst>
          </p:cNvPr>
          <p:cNvSpPr/>
          <p:nvPr/>
        </p:nvSpPr>
        <p:spPr>
          <a:xfrm>
            <a:off x="430527" y="2124331"/>
            <a:ext cx="2074558" cy="2605874"/>
          </a:xfrm>
          <a:prstGeom prst="roundRect">
            <a:avLst>
              <a:gd name="adj" fmla="val 5149"/>
            </a:avLst>
          </a:prstGeom>
          <a:solidFill>
            <a:schemeClr val="accent6"/>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C83CC0C0-DC1D-7E23-8402-34F0FF8563C7}"/>
              </a:ext>
            </a:extLst>
          </p:cNvPr>
          <p:cNvSpPr/>
          <p:nvPr/>
        </p:nvSpPr>
        <p:spPr>
          <a:xfrm>
            <a:off x="6652199" y="2124331"/>
            <a:ext cx="2074558" cy="2605874"/>
          </a:xfrm>
          <a:prstGeom prst="roundRect">
            <a:avLst>
              <a:gd name="adj" fmla="val 5149"/>
            </a:avLst>
          </a:prstGeom>
          <a:solidFill>
            <a:schemeClr val="accent6"/>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AA9B735-A9CF-7948-420D-371BE5C35F2C}"/>
              </a:ext>
            </a:extLst>
          </p:cNvPr>
          <p:cNvSpPr>
            <a:spLocks noGrp="1"/>
          </p:cNvSpPr>
          <p:nvPr>
            <p:ph type="body" sz="quarter" idx="37"/>
          </p:nvPr>
        </p:nvSpPr>
        <p:spPr/>
        <p:txBody>
          <a:bodyPr/>
          <a:lstStyle/>
          <a:p>
            <a:pPr marL="9525" indent="0">
              <a:buNone/>
            </a:pPr>
            <a:r>
              <a:rPr lang="en-US" sz="3200" dirty="0"/>
              <a:t>Key Dimensions of Culture and Work Styles</a:t>
            </a:r>
            <a:endParaRPr lang="en-IN" sz="3200" dirty="0"/>
          </a:p>
        </p:txBody>
      </p:sp>
      <p:sp>
        <p:nvSpPr>
          <p:cNvPr id="4" name="Rectangle 21">
            <a:extLst>
              <a:ext uri="{FF2B5EF4-FFF2-40B4-BE49-F238E27FC236}">
                <a16:creationId xmlns:a16="http://schemas.microsoft.com/office/drawing/2014/main" id="{2D2B66CC-3399-F145-980F-145E164B183A}"/>
              </a:ext>
            </a:extLst>
          </p:cNvPr>
          <p:cNvSpPr txBox="1">
            <a:spLocks noChangeArrowheads="1"/>
          </p:cNvSpPr>
          <p:nvPr/>
        </p:nvSpPr>
        <p:spPr bwMode="auto">
          <a:xfrm>
            <a:off x="430526" y="2124331"/>
            <a:ext cx="1981474" cy="2451953"/>
          </a:xfrm>
          <a:prstGeom prst="rect">
            <a:avLst/>
          </a:prstGeom>
          <a:noFill/>
          <a:ln w="9525">
            <a:noFill/>
            <a:miter lim="800000"/>
            <a:headEnd/>
            <a:tailEnd/>
          </a:ln>
        </p:spPr>
        <p:txBody>
          <a:bodyPr vert="horz" wrap="square" lIns="91440" tIns="91440" rIns="91440" bIns="91440" numCol="1" anchor="t" anchorCtr="0" compatLnSpc="1">
            <a:prstTxWarp prst="textNoShape">
              <a:avLst/>
            </a:prstTxWarp>
            <a:spAutoFit/>
          </a:bodyPr>
          <a:lstStyle/>
          <a:p>
            <a:pPr eaLnBrk="0" hangingPunct="0">
              <a:spcBef>
                <a:spcPts val="200"/>
              </a:spcBef>
              <a:spcAft>
                <a:spcPts val="200"/>
              </a:spcAft>
              <a:buClr>
                <a:srgbClr val="40BAD2"/>
              </a:buClr>
              <a:defRPr/>
            </a:pPr>
            <a:r>
              <a:rPr lang="en-US" sz="1400" b="1" dirty="0">
                <a:latin typeface="+mj-lt"/>
                <a:ea typeface="ＭＳ 明朝" pitchFamily="49" charset="-128"/>
                <a:cs typeface="Arial" pitchFamily="34" charset="0"/>
              </a:rPr>
              <a:t>Egalitarianism</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Be comfortable challenging the views of superiors</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Be flexible about roles</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Treat everyone much the same</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Assume power and authority should be shared broadly among a group</a:t>
            </a:r>
          </a:p>
        </p:txBody>
      </p:sp>
      <p:sp>
        <p:nvSpPr>
          <p:cNvPr id="5" name="Rectangle 22">
            <a:extLst>
              <a:ext uri="{FF2B5EF4-FFF2-40B4-BE49-F238E27FC236}">
                <a16:creationId xmlns:a16="http://schemas.microsoft.com/office/drawing/2014/main" id="{C16C9BE7-DDB2-E14F-8BE0-C7CD2DC8E2F3}"/>
              </a:ext>
            </a:extLst>
          </p:cNvPr>
          <p:cNvSpPr>
            <a:spLocks noChangeArrowheads="1"/>
          </p:cNvSpPr>
          <p:nvPr/>
        </p:nvSpPr>
        <p:spPr bwMode="auto">
          <a:xfrm>
            <a:off x="6652198" y="2124331"/>
            <a:ext cx="2131802" cy="2366482"/>
          </a:xfrm>
          <a:prstGeom prst="rect">
            <a:avLst/>
          </a:prstGeom>
          <a:noFill/>
          <a:ln w="9525">
            <a:noFill/>
            <a:miter lim="800000"/>
            <a:headEnd/>
            <a:tailEnd/>
          </a:ln>
        </p:spPr>
        <p:txBody>
          <a:bodyPr wrap="square" lIns="91440" tIns="91440" rIns="91440" bIns="91440">
            <a:noAutofit/>
          </a:bodyPr>
          <a:lstStyle/>
          <a:p>
            <a:pPr eaLnBrk="0" hangingPunct="0">
              <a:spcBef>
                <a:spcPts val="200"/>
              </a:spcBef>
              <a:spcAft>
                <a:spcPts val="200"/>
              </a:spcAft>
              <a:buClr>
                <a:srgbClr val="40BAD2"/>
              </a:buClr>
              <a:buSzPct val="121000"/>
              <a:defRPr/>
            </a:pPr>
            <a:r>
              <a:rPr lang="en-US" sz="1400" b="1" dirty="0">
                <a:latin typeface="+mj-lt"/>
                <a:ea typeface="ＭＳ 明朝" pitchFamily="49" charset="-128"/>
                <a:cs typeface="Arial" pitchFamily="34" charset="0"/>
              </a:rPr>
              <a:t>Status</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Prefer not to challenge those above them</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Be deferential to superiors</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Adapt behavior depending on relative status</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Assume power and authority should be reserved for a few members of a group</a:t>
            </a:r>
          </a:p>
        </p:txBody>
      </p:sp>
      <p:sp>
        <p:nvSpPr>
          <p:cNvPr id="8" name="TextBox 7">
            <a:extLst>
              <a:ext uri="{FF2B5EF4-FFF2-40B4-BE49-F238E27FC236}">
                <a16:creationId xmlns:a16="http://schemas.microsoft.com/office/drawing/2014/main" id="{15615C45-2777-9244-81FF-F9462616DA04}"/>
              </a:ext>
            </a:extLst>
          </p:cNvPr>
          <p:cNvSpPr txBox="1"/>
          <p:nvPr/>
        </p:nvSpPr>
        <p:spPr>
          <a:xfrm>
            <a:off x="2074521" y="1331277"/>
            <a:ext cx="4994957" cy="553998"/>
          </a:xfrm>
          <a:prstGeom prst="rect">
            <a:avLst/>
          </a:prstGeom>
          <a:noFill/>
        </p:spPr>
        <p:txBody>
          <a:bodyPr wrap="none" lIns="0" tIns="0" rIns="0" bIns="0" rtlCol="0" anchor="b">
            <a:spAutoFit/>
          </a:bodyPr>
          <a:lstStyle/>
          <a:p>
            <a:pPr algn="ctr"/>
            <a:r>
              <a:rPr lang="en-US" sz="1800" dirty="0">
                <a:latin typeface="+mj-lt"/>
                <a:cs typeface="Arial" panose="020B0604020202020204" pitchFamily="34" charset="0"/>
              </a:rPr>
              <a:t>What is my preference for how my group</a:t>
            </a:r>
            <a:br>
              <a:rPr lang="en-US" sz="1800" dirty="0">
                <a:latin typeface="+mj-lt"/>
                <a:cs typeface="Arial" panose="020B0604020202020204" pitchFamily="34" charset="0"/>
              </a:rPr>
            </a:br>
            <a:r>
              <a:rPr lang="en-US" sz="1800" dirty="0">
                <a:latin typeface="+mj-lt"/>
                <a:cs typeface="Arial" panose="020B0604020202020204" pitchFamily="34" charset="0"/>
              </a:rPr>
              <a:t>should be structured and power should be distributed?</a:t>
            </a:r>
          </a:p>
        </p:txBody>
      </p:sp>
      <p:sp>
        <p:nvSpPr>
          <p:cNvPr id="11" name="Line 15">
            <a:extLst>
              <a:ext uri="{FF2B5EF4-FFF2-40B4-BE49-F238E27FC236}">
                <a16:creationId xmlns:a16="http://schemas.microsoft.com/office/drawing/2014/main" id="{E8DC4A46-2E4E-259B-8903-1E9F993457DE}"/>
              </a:ext>
            </a:extLst>
          </p:cNvPr>
          <p:cNvSpPr>
            <a:spLocks noChangeShapeType="1"/>
          </p:cNvSpPr>
          <p:nvPr/>
        </p:nvSpPr>
        <p:spPr bwMode="auto">
          <a:xfrm>
            <a:off x="433388" y="1993355"/>
            <a:ext cx="8293369" cy="0"/>
          </a:xfrm>
          <a:prstGeom prst="line">
            <a:avLst/>
          </a:prstGeom>
          <a:noFill/>
          <a:ln w="38100">
            <a:solidFill>
              <a:schemeClr val="accent1"/>
            </a:solidFill>
            <a:round/>
            <a:headEnd type="triangle" w="med" len="med"/>
            <a:tailEnd type="triangle" w="med" len="med"/>
          </a:ln>
        </p:spPr>
        <p:txBody>
          <a:bodyPr/>
          <a:lstStyle/>
          <a:p>
            <a:endParaRPr lang="da-DK" sz="1000" dirty="0"/>
          </a:p>
        </p:txBody>
      </p:sp>
      <p:pic>
        <p:nvPicPr>
          <p:cNvPr id="6" name="Picture 5">
            <a:extLst>
              <a:ext uri="{FF2B5EF4-FFF2-40B4-BE49-F238E27FC236}">
                <a16:creationId xmlns:a16="http://schemas.microsoft.com/office/drawing/2014/main" id="{4ABBF5C8-2059-0ACF-C65F-BAD8F2C7E78B}"/>
              </a:ext>
            </a:extLst>
          </p:cNvPr>
          <p:cNvPicPr>
            <a:picLocks noChangeAspect="1"/>
          </p:cNvPicPr>
          <p:nvPr/>
        </p:nvPicPr>
        <p:blipFill>
          <a:blip r:embed="rId3" cstate="print">
            <a:extLst>
              <a:ext uri="{28A0092B-C50C-407E-A947-70E740481C1C}">
                <a14:useLocalDpi xmlns:a14="http://schemas.microsoft.com/office/drawing/2010/main" val="0"/>
              </a:ext>
            </a:extLst>
          </a:blip>
          <a:srcRect t="1119" b="1119"/>
          <a:stretch/>
        </p:blipFill>
        <p:spPr>
          <a:xfrm>
            <a:off x="2910926" y="2517474"/>
            <a:ext cx="3335431" cy="1819587"/>
          </a:xfrm>
          <a:custGeom>
            <a:avLst/>
            <a:gdLst>
              <a:gd name="connsiteX0" fmla="*/ 0 w 2771775"/>
              <a:gd name="connsiteY0" fmla="*/ 0 h 1512094"/>
              <a:gd name="connsiteX1" fmla="*/ 2771775 w 2771775"/>
              <a:gd name="connsiteY1" fmla="*/ 0 h 1512094"/>
              <a:gd name="connsiteX2" fmla="*/ 2771775 w 2771775"/>
              <a:gd name="connsiteY2" fmla="*/ 1512094 h 1512094"/>
              <a:gd name="connsiteX3" fmla="*/ 0 w 2771775"/>
              <a:gd name="connsiteY3" fmla="*/ 1512094 h 1512094"/>
            </a:gdLst>
            <a:ahLst/>
            <a:cxnLst>
              <a:cxn ang="0">
                <a:pos x="connsiteX0" y="connsiteY0"/>
              </a:cxn>
              <a:cxn ang="0">
                <a:pos x="connsiteX1" y="connsiteY1"/>
              </a:cxn>
              <a:cxn ang="0">
                <a:pos x="connsiteX2" y="connsiteY2"/>
              </a:cxn>
              <a:cxn ang="0">
                <a:pos x="connsiteX3" y="connsiteY3"/>
              </a:cxn>
            </a:cxnLst>
            <a:rect l="l" t="t" r="r" b="b"/>
            <a:pathLst>
              <a:path w="2771775" h="1512094">
                <a:moveTo>
                  <a:pt x="0" y="0"/>
                </a:moveTo>
                <a:lnTo>
                  <a:pt x="2771775" y="0"/>
                </a:lnTo>
                <a:lnTo>
                  <a:pt x="2771775" y="1512094"/>
                </a:lnTo>
                <a:lnTo>
                  <a:pt x="0" y="1512094"/>
                </a:lnTo>
                <a:close/>
              </a:path>
            </a:pathLst>
          </a:custGeom>
          <a:noFill/>
          <a:ln>
            <a:noFill/>
          </a:ln>
        </p:spPr>
      </p:pic>
      <p:sp>
        <p:nvSpPr>
          <p:cNvPr id="2" name="Slide Number Placeholder 1">
            <a:extLst>
              <a:ext uri="{FF2B5EF4-FFF2-40B4-BE49-F238E27FC236}">
                <a16:creationId xmlns:a16="http://schemas.microsoft.com/office/drawing/2014/main" id="{7A702633-356C-721F-9428-456FB05AAD48}"/>
              </a:ext>
            </a:extLst>
          </p:cNvPr>
          <p:cNvSpPr>
            <a:spLocks noGrp="1"/>
          </p:cNvSpPr>
          <p:nvPr>
            <p:ph type="sldNum" sz="quarter" idx="12"/>
          </p:nvPr>
        </p:nvSpPr>
        <p:spPr/>
        <p:txBody>
          <a:bodyPr/>
          <a:lstStyle/>
          <a:p>
            <a:r>
              <a:rPr lang="en-US"/>
              <a:t>© Aperian Global, Inc.  /  </a:t>
            </a:r>
            <a:fld id="{9A9C2658-C265-4A8D-BBA9-090A909EA57B}" type="slidenum">
              <a:rPr lang="en-US" smtClean="0"/>
              <a:pPr/>
              <a:t>12</a:t>
            </a:fld>
            <a:endParaRPr lang="en-US" dirty="0"/>
          </a:p>
        </p:txBody>
      </p:sp>
    </p:spTree>
    <p:extLst>
      <p:ext uri="{BB962C8B-B14F-4D97-AF65-F5344CB8AC3E}">
        <p14:creationId xmlns:p14="http://schemas.microsoft.com/office/powerpoint/2010/main" val="1991694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3007ACA-94C6-2CD7-8133-2E6C6760512E}"/>
              </a:ext>
            </a:extLst>
          </p:cNvPr>
          <p:cNvSpPr/>
          <p:nvPr/>
        </p:nvSpPr>
        <p:spPr>
          <a:xfrm>
            <a:off x="2637549" y="2071779"/>
            <a:ext cx="3882186" cy="2605874"/>
          </a:xfrm>
          <a:prstGeom prst="roundRect">
            <a:avLst>
              <a:gd name="adj" fmla="val 4052"/>
            </a:avLst>
          </a:prstGeom>
          <a:solidFill>
            <a:schemeClr val="bg1"/>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01C90EA-BAAC-2653-8558-9698F3553579}"/>
              </a:ext>
            </a:extLst>
          </p:cNvPr>
          <p:cNvSpPr/>
          <p:nvPr/>
        </p:nvSpPr>
        <p:spPr>
          <a:xfrm>
            <a:off x="430527" y="2071779"/>
            <a:ext cx="2074558" cy="2605874"/>
          </a:xfrm>
          <a:prstGeom prst="roundRect">
            <a:avLst>
              <a:gd name="adj" fmla="val 5149"/>
            </a:avLst>
          </a:prstGeom>
          <a:solidFill>
            <a:schemeClr val="accent6"/>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C83CC0C0-DC1D-7E23-8402-34F0FF8563C7}"/>
              </a:ext>
            </a:extLst>
          </p:cNvPr>
          <p:cNvSpPr/>
          <p:nvPr/>
        </p:nvSpPr>
        <p:spPr>
          <a:xfrm>
            <a:off x="6652199" y="2071779"/>
            <a:ext cx="2074558" cy="2605874"/>
          </a:xfrm>
          <a:prstGeom prst="roundRect">
            <a:avLst>
              <a:gd name="adj" fmla="val 5149"/>
            </a:avLst>
          </a:prstGeom>
          <a:solidFill>
            <a:schemeClr val="accent6"/>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AA9B735-A9CF-7948-420D-371BE5C35F2C}"/>
              </a:ext>
            </a:extLst>
          </p:cNvPr>
          <p:cNvSpPr>
            <a:spLocks noGrp="1"/>
          </p:cNvSpPr>
          <p:nvPr>
            <p:ph type="body" sz="quarter" idx="37"/>
          </p:nvPr>
        </p:nvSpPr>
        <p:spPr/>
        <p:txBody>
          <a:bodyPr/>
          <a:lstStyle/>
          <a:p>
            <a:pPr marL="9525" indent="0">
              <a:buNone/>
            </a:pPr>
            <a:r>
              <a:rPr lang="en-US" sz="3200" dirty="0"/>
              <a:t>Key Dimensions of Culture and Work Styles</a:t>
            </a:r>
            <a:endParaRPr lang="en-IN" sz="3200" dirty="0"/>
          </a:p>
        </p:txBody>
      </p:sp>
      <p:sp>
        <p:nvSpPr>
          <p:cNvPr id="4" name="Rectangle 21">
            <a:extLst>
              <a:ext uri="{FF2B5EF4-FFF2-40B4-BE49-F238E27FC236}">
                <a16:creationId xmlns:a16="http://schemas.microsoft.com/office/drawing/2014/main" id="{2D2B66CC-3399-F145-980F-145E164B183A}"/>
              </a:ext>
            </a:extLst>
          </p:cNvPr>
          <p:cNvSpPr txBox="1">
            <a:spLocks noChangeArrowheads="1"/>
          </p:cNvSpPr>
          <p:nvPr/>
        </p:nvSpPr>
        <p:spPr bwMode="auto">
          <a:xfrm>
            <a:off x="430526" y="2071779"/>
            <a:ext cx="2074558" cy="2503249"/>
          </a:xfrm>
          <a:prstGeom prst="rect">
            <a:avLst/>
          </a:prstGeom>
          <a:noFill/>
          <a:ln w="9525">
            <a:noFill/>
            <a:miter lim="800000"/>
            <a:headEnd/>
            <a:tailEnd/>
          </a:ln>
        </p:spPr>
        <p:txBody>
          <a:bodyPr vert="horz" wrap="square" lIns="91440" tIns="91440" rIns="91440" bIns="91440" numCol="1" anchor="t" anchorCtr="0" compatLnSpc="1">
            <a:prstTxWarp prst="textNoShape">
              <a:avLst/>
            </a:prstTxWarp>
            <a:spAutoFit/>
          </a:bodyPr>
          <a:lstStyle/>
          <a:p>
            <a:pPr eaLnBrk="0" hangingPunct="0">
              <a:spcBef>
                <a:spcPts val="200"/>
              </a:spcBef>
              <a:spcAft>
                <a:spcPts val="200"/>
              </a:spcAft>
              <a:buClr>
                <a:srgbClr val="40BAD2"/>
              </a:buClr>
              <a:defRPr/>
            </a:pPr>
            <a:r>
              <a:rPr lang="en-US" sz="1400" b="1" dirty="0">
                <a:latin typeface="+mj-lt"/>
                <a:ea typeface="ＭＳ 明朝" pitchFamily="49" charset="-128"/>
                <a:cs typeface="Arial" pitchFamily="34" charset="0"/>
              </a:rPr>
              <a:t>Risk</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Prefer rapid decision-making and quick results</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Place great importance on flexibility and initiative</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Value speed over thoroughness</a:t>
            </a:r>
          </a:p>
          <a:p>
            <a:pPr marL="140494" indent="-140494">
              <a:spcBef>
                <a:spcPts val="200"/>
              </a:spcBef>
              <a:spcAft>
                <a:spcPts val="200"/>
              </a:spcAft>
              <a:buClr>
                <a:schemeClr val="tx1"/>
              </a:buClr>
              <a:buSzPct val="100000"/>
              <a:buFont typeface="Arial" panose="020B0604020202020204" pitchFamily="34" charset="0"/>
              <a:buChar char="•"/>
              <a:defRPr/>
            </a:pPr>
            <a:r>
              <a:rPr lang="en-US" sz="1200" dirty="0">
                <a:latin typeface="Arial" panose="020B0604020202020204" pitchFamily="34" charset="0"/>
                <a:cs typeface="Arial" panose="020B0604020202020204" pitchFamily="34" charset="0"/>
              </a:rPr>
              <a:t>Can make the rules as they go</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Comfortable</a:t>
            </a:r>
            <a:r>
              <a:rPr lang="en-US" sz="1200" dirty="0">
                <a:latin typeface="Arial" panose="020B0604020202020204" pitchFamily="34" charset="0"/>
                <a:cs typeface="Arial" panose="020B0604020202020204" pitchFamily="34" charset="0"/>
              </a:rPr>
              <a:t> making mistakes; ‘fail fast’</a:t>
            </a:r>
            <a:endParaRPr lang="en-US" sz="1200" kern="0" dirty="0">
              <a:latin typeface="Arial" panose="020B0604020202020204" pitchFamily="34" charset="0"/>
              <a:cs typeface="Arial" panose="020B0604020202020204" pitchFamily="34" charset="0"/>
            </a:endParaRPr>
          </a:p>
        </p:txBody>
      </p:sp>
      <p:sp>
        <p:nvSpPr>
          <p:cNvPr id="5" name="Rectangle 22">
            <a:extLst>
              <a:ext uri="{FF2B5EF4-FFF2-40B4-BE49-F238E27FC236}">
                <a16:creationId xmlns:a16="http://schemas.microsoft.com/office/drawing/2014/main" id="{C16C9BE7-DDB2-E14F-8BE0-C7CD2DC8E2F3}"/>
              </a:ext>
            </a:extLst>
          </p:cNvPr>
          <p:cNvSpPr>
            <a:spLocks noChangeArrowheads="1"/>
          </p:cNvSpPr>
          <p:nvPr/>
        </p:nvSpPr>
        <p:spPr bwMode="auto">
          <a:xfrm>
            <a:off x="6652198" y="2071779"/>
            <a:ext cx="1987802" cy="2366482"/>
          </a:xfrm>
          <a:prstGeom prst="rect">
            <a:avLst/>
          </a:prstGeom>
          <a:noFill/>
          <a:ln w="9525">
            <a:noFill/>
            <a:miter lim="800000"/>
            <a:headEnd/>
            <a:tailEnd/>
          </a:ln>
        </p:spPr>
        <p:txBody>
          <a:bodyPr wrap="square" lIns="91440" tIns="91440" rIns="91440" bIns="91440">
            <a:noAutofit/>
          </a:bodyPr>
          <a:lstStyle/>
          <a:p>
            <a:pPr eaLnBrk="0" hangingPunct="0">
              <a:spcBef>
                <a:spcPts val="200"/>
              </a:spcBef>
              <a:spcAft>
                <a:spcPts val="200"/>
              </a:spcAft>
              <a:buClr>
                <a:srgbClr val="40BAD2"/>
              </a:buClr>
              <a:buSzPct val="121000"/>
              <a:defRPr/>
            </a:pPr>
            <a:r>
              <a:rPr lang="en-US" sz="1400" b="1" dirty="0">
                <a:latin typeface="+mj-lt"/>
                <a:ea typeface="ＭＳ 明朝" pitchFamily="49" charset="-128"/>
                <a:cs typeface="Arial" pitchFamily="34" charset="0"/>
              </a:rPr>
              <a:t>Certainty</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Spend significant time on background research</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Establish proper procedures before starting a project</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Value thoroughness over speed</a:t>
            </a:r>
          </a:p>
          <a:p>
            <a:pPr marL="140494" indent="-140494">
              <a:spcBef>
                <a:spcPts val="200"/>
              </a:spcBef>
              <a:spcAft>
                <a:spcPts val="200"/>
              </a:spcAft>
              <a:buClr>
                <a:schemeClr val="tx1"/>
              </a:buClr>
              <a:buSzPct val="100000"/>
              <a:buFont typeface="Arial" panose="020B0604020202020204" pitchFamily="34" charset="0"/>
              <a:buChar char="•"/>
              <a:defRPr/>
            </a:pPr>
            <a:r>
              <a:rPr lang="en-US" sz="1200" dirty="0">
                <a:latin typeface="Arial" panose="020B0604020202020204" pitchFamily="34" charset="0"/>
                <a:cs typeface="Arial" panose="020B0604020202020204" pitchFamily="34" charset="0"/>
              </a:rPr>
              <a:t>Need to know the rules</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Mistakes are to be avoided</a:t>
            </a:r>
          </a:p>
        </p:txBody>
      </p:sp>
      <p:sp>
        <p:nvSpPr>
          <p:cNvPr id="8" name="TextBox 7">
            <a:extLst>
              <a:ext uri="{FF2B5EF4-FFF2-40B4-BE49-F238E27FC236}">
                <a16:creationId xmlns:a16="http://schemas.microsoft.com/office/drawing/2014/main" id="{15615C45-2777-9244-81FF-F9462616DA04}"/>
              </a:ext>
            </a:extLst>
          </p:cNvPr>
          <p:cNvSpPr txBox="1"/>
          <p:nvPr/>
        </p:nvSpPr>
        <p:spPr>
          <a:xfrm>
            <a:off x="1638505" y="1544573"/>
            <a:ext cx="5866991" cy="276999"/>
          </a:xfrm>
          <a:prstGeom prst="rect">
            <a:avLst/>
          </a:prstGeom>
          <a:noFill/>
        </p:spPr>
        <p:txBody>
          <a:bodyPr wrap="none" lIns="0" tIns="0" rIns="0" bIns="0" rtlCol="0" anchor="b">
            <a:spAutoFit/>
          </a:bodyPr>
          <a:lstStyle/>
          <a:p>
            <a:pPr algn="ctr"/>
            <a:r>
              <a:rPr lang="en-US" sz="1800" dirty="0">
                <a:latin typeface="+mj-lt"/>
                <a:cs typeface="Arial" panose="020B0604020202020204" pitchFamily="34" charset="0"/>
              </a:rPr>
              <a:t>How do I make decisions in uncertain or ambiguous situations?</a:t>
            </a:r>
          </a:p>
        </p:txBody>
      </p:sp>
      <p:sp>
        <p:nvSpPr>
          <p:cNvPr id="11" name="Line 15">
            <a:extLst>
              <a:ext uri="{FF2B5EF4-FFF2-40B4-BE49-F238E27FC236}">
                <a16:creationId xmlns:a16="http://schemas.microsoft.com/office/drawing/2014/main" id="{E8DC4A46-2E4E-259B-8903-1E9F993457DE}"/>
              </a:ext>
            </a:extLst>
          </p:cNvPr>
          <p:cNvSpPr>
            <a:spLocks noChangeShapeType="1"/>
          </p:cNvSpPr>
          <p:nvPr/>
        </p:nvSpPr>
        <p:spPr bwMode="auto">
          <a:xfrm>
            <a:off x="433388" y="1940803"/>
            <a:ext cx="8293369" cy="0"/>
          </a:xfrm>
          <a:prstGeom prst="line">
            <a:avLst/>
          </a:prstGeom>
          <a:noFill/>
          <a:ln w="38100">
            <a:solidFill>
              <a:schemeClr val="accent1"/>
            </a:solidFill>
            <a:round/>
            <a:headEnd type="triangle" w="med" len="med"/>
            <a:tailEnd type="triangle" w="med" len="med"/>
          </a:ln>
        </p:spPr>
        <p:txBody>
          <a:bodyPr/>
          <a:lstStyle/>
          <a:p>
            <a:endParaRPr lang="da-DK" sz="1000" dirty="0"/>
          </a:p>
        </p:txBody>
      </p:sp>
      <p:pic>
        <p:nvPicPr>
          <p:cNvPr id="6" name="Picture 5">
            <a:extLst>
              <a:ext uri="{FF2B5EF4-FFF2-40B4-BE49-F238E27FC236}">
                <a16:creationId xmlns:a16="http://schemas.microsoft.com/office/drawing/2014/main" id="{EF853A93-7897-D118-E4EB-97C209B18387}"/>
              </a:ext>
            </a:extLst>
          </p:cNvPr>
          <p:cNvPicPr>
            <a:picLocks noChangeAspect="1"/>
          </p:cNvPicPr>
          <p:nvPr/>
        </p:nvPicPr>
        <p:blipFill>
          <a:blip r:embed="rId3" cstate="print">
            <a:extLst>
              <a:ext uri="{28A0092B-C50C-407E-A947-70E740481C1C}">
                <a14:useLocalDpi xmlns:a14="http://schemas.microsoft.com/office/drawing/2010/main" val="0"/>
              </a:ext>
            </a:extLst>
          </a:blip>
          <a:srcRect t="1119" b="1119"/>
          <a:stretch/>
        </p:blipFill>
        <p:spPr>
          <a:xfrm>
            <a:off x="2910926" y="2464922"/>
            <a:ext cx="3335431" cy="1819587"/>
          </a:xfrm>
          <a:custGeom>
            <a:avLst/>
            <a:gdLst>
              <a:gd name="connsiteX0" fmla="*/ 0 w 2771775"/>
              <a:gd name="connsiteY0" fmla="*/ 0 h 1512094"/>
              <a:gd name="connsiteX1" fmla="*/ 2771775 w 2771775"/>
              <a:gd name="connsiteY1" fmla="*/ 0 h 1512094"/>
              <a:gd name="connsiteX2" fmla="*/ 2771775 w 2771775"/>
              <a:gd name="connsiteY2" fmla="*/ 1512094 h 1512094"/>
              <a:gd name="connsiteX3" fmla="*/ 0 w 2771775"/>
              <a:gd name="connsiteY3" fmla="*/ 1512094 h 1512094"/>
            </a:gdLst>
            <a:ahLst/>
            <a:cxnLst>
              <a:cxn ang="0">
                <a:pos x="connsiteX0" y="connsiteY0"/>
              </a:cxn>
              <a:cxn ang="0">
                <a:pos x="connsiteX1" y="connsiteY1"/>
              </a:cxn>
              <a:cxn ang="0">
                <a:pos x="connsiteX2" y="connsiteY2"/>
              </a:cxn>
              <a:cxn ang="0">
                <a:pos x="connsiteX3" y="connsiteY3"/>
              </a:cxn>
            </a:cxnLst>
            <a:rect l="l" t="t" r="r" b="b"/>
            <a:pathLst>
              <a:path w="2771775" h="1512094">
                <a:moveTo>
                  <a:pt x="0" y="0"/>
                </a:moveTo>
                <a:lnTo>
                  <a:pt x="2771775" y="0"/>
                </a:lnTo>
                <a:lnTo>
                  <a:pt x="2771775" y="1512094"/>
                </a:lnTo>
                <a:lnTo>
                  <a:pt x="0" y="1512094"/>
                </a:lnTo>
                <a:close/>
              </a:path>
            </a:pathLst>
          </a:custGeom>
          <a:noFill/>
          <a:ln>
            <a:noFill/>
          </a:ln>
        </p:spPr>
      </p:pic>
      <p:sp>
        <p:nvSpPr>
          <p:cNvPr id="2" name="Slide Number Placeholder 1">
            <a:extLst>
              <a:ext uri="{FF2B5EF4-FFF2-40B4-BE49-F238E27FC236}">
                <a16:creationId xmlns:a16="http://schemas.microsoft.com/office/drawing/2014/main" id="{8611C046-2AF3-EF2A-F0EF-F9DA4F7A16FE}"/>
              </a:ext>
            </a:extLst>
          </p:cNvPr>
          <p:cNvSpPr>
            <a:spLocks noGrp="1"/>
          </p:cNvSpPr>
          <p:nvPr>
            <p:ph type="sldNum" sz="quarter" idx="12"/>
          </p:nvPr>
        </p:nvSpPr>
        <p:spPr/>
        <p:txBody>
          <a:bodyPr/>
          <a:lstStyle/>
          <a:p>
            <a:r>
              <a:rPr lang="en-US"/>
              <a:t>© Aperian Global, Inc.  /  </a:t>
            </a:r>
            <a:fld id="{9A9C2658-C265-4A8D-BBA9-090A909EA57B}" type="slidenum">
              <a:rPr lang="en-US" smtClean="0"/>
              <a:pPr/>
              <a:t>13</a:t>
            </a:fld>
            <a:endParaRPr lang="en-US" dirty="0"/>
          </a:p>
        </p:txBody>
      </p:sp>
    </p:spTree>
    <p:extLst>
      <p:ext uri="{BB962C8B-B14F-4D97-AF65-F5344CB8AC3E}">
        <p14:creationId xmlns:p14="http://schemas.microsoft.com/office/powerpoint/2010/main" val="287274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3007ACA-94C6-2CD7-8133-2E6C6760512E}"/>
              </a:ext>
            </a:extLst>
          </p:cNvPr>
          <p:cNvSpPr/>
          <p:nvPr/>
        </p:nvSpPr>
        <p:spPr>
          <a:xfrm>
            <a:off x="2637549" y="2071781"/>
            <a:ext cx="3882186" cy="2605874"/>
          </a:xfrm>
          <a:prstGeom prst="roundRect">
            <a:avLst>
              <a:gd name="adj" fmla="val 4052"/>
            </a:avLst>
          </a:prstGeom>
          <a:solidFill>
            <a:schemeClr val="bg1"/>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01C90EA-BAAC-2653-8558-9698F3553579}"/>
              </a:ext>
            </a:extLst>
          </p:cNvPr>
          <p:cNvSpPr/>
          <p:nvPr/>
        </p:nvSpPr>
        <p:spPr>
          <a:xfrm>
            <a:off x="430527" y="2071781"/>
            <a:ext cx="2074558" cy="2605874"/>
          </a:xfrm>
          <a:prstGeom prst="roundRect">
            <a:avLst>
              <a:gd name="adj" fmla="val 5149"/>
            </a:avLst>
          </a:prstGeom>
          <a:solidFill>
            <a:schemeClr val="accent6"/>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C83CC0C0-DC1D-7E23-8402-34F0FF8563C7}"/>
              </a:ext>
            </a:extLst>
          </p:cNvPr>
          <p:cNvSpPr/>
          <p:nvPr/>
        </p:nvSpPr>
        <p:spPr>
          <a:xfrm>
            <a:off x="6652199" y="2071781"/>
            <a:ext cx="2074558" cy="2605874"/>
          </a:xfrm>
          <a:prstGeom prst="roundRect">
            <a:avLst>
              <a:gd name="adj" fmla="val 5149"/>
            </a:avLst>
          </a:prstGeom>
          <a:solidFill>
            <a:schemeClr val="accent6"/>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AA9B735-A9CF-7948-420D-371BE5C35F2C}"/>
              </a:ext>
            </a:extLst>
          </p:cNvPr>
          <p:cNvSpPr>
            <a:spLocks noGrp="1"/>
          </p:cNvSpPr>
          <p:nvPr>
            <p:ph type="body" sz="quarter" idx="37"/>
          </p:nvPr>
        </p:nvSpPr>
        <p:spPr/>
        <p:txBody>
          <a:bodyPr/>
          <a:lstStyle/>
          <a:p>
            <a:pPr marL="9525" indent="0">
              <a:buNone/>
            </a:pPr>
            <a:r>
              <a:rPr lang="en-US" sz="3200" dirty="0"/>
              <a:t>Key Dimensions of Culture and Work Styles</a:t>
            </a:r>
            <a:endParaRPr lang="en-IN" sz="3200" dirty="0"/>
          </a:p>
        </p:txBody>
      </p:sp>
      <p:sp>
        <p:nvSpPr>
          <p:cNvPr id="4" name="Rectangle 21">
            <a:extLst>
              <a:ext uri="{FF2B5EF4-FFF2-40B4-BE49-F238E27FC236}">
                <a16:creationId xmlns:a16="http://schemas.microsoft.com/office/drawing/2014/main" id="{2D2B66CC-3399-F145-980F-145E164B183A}"/>
              </a:ext>
            </a:extLst>
          </p:cNvPr>
          <p:cNvSpPr txBox="1">
            <a:spLocks noChangeArrowheads="1"/>
          </p:cNvSpPr>
          <p:nvPr/>
        </p:nvSpPr>
        <p:spPr bwMode="auto">
          <a:xfrm>
            <a:off x="430526" y="2071781"/>
            <a:ext cx="2074558" cy="2503249"/>
          </a:xfrm>
          <a:prstGeom prst="rect">
            <a:avLst/>
          </a:prstGeom>
          <a:noFill/>
          <a:ln w="9525">
            <a:noFill/>
            <a:miter lim="800000"/>
            <a:headEnd/>
            <a:tailEnd/>
          </a:ln>
        </p:spPr>
        <p:txBody>
          <a:bodyPr vert="horz" wrap="square" lIns="91440" tIns="91440" rIns="91440" bIns="91440" numCol="1" anchor="t" anchorCtr="0" compatLnSpc="1">
            <a:prstTxWarp prst="textNoShape">
              <a:avLst/>
            </a:prstTxWarp>
            <a:spAutoFit/>
          </a:bodyPr>
          <a:lstStyle/>
          <a:p>
            <a:pPr eaLnBrk="0" hangingPunct="0">
              <a:spcBef>
                <a:spcPts val="200"/>
              </a:spcBef>
              <a:spcAft>
                <a:spcPts val="200"/>
              </a:spcAft>
              <a:buClr>
                <a:srgbClr val="40BAD2"/>
              </a:buClr>
              <a:defRPr/>
            </a:pPr>
            <a:r>
              <a:rPr lang="en-US" sz="1400" b="1" dirty="0">
                <a:latin typeface="+mj-lt"/>
                <a:ea typeface="ＭＳ 明朝" pitchFamily="49" charset="-128"/>
                <a:cs typeface="Arial" pitchFamily="34" charset="0"/>
              </a:rPr>
              <a:t>Direct</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Come to the point quickly</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Be forthright in asking questions in most settings</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Feel comfortable disagreeing with others and making requests </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Give negative feedback directly</a:t>
            </a:r>
          </a:p>
          <a:p>
            <a:pPr marL="140494" indent="-140494">
              <a:spcBef>
                <a:spcPts val="200"/>
              </a:spcBef>
              <a:spcAft>
                <a:spcPts val="200"/>
              </a:spcAft>
              <a:buClr>
                <a:schemeClr val="tx1"/>
              </a:buClr>
              <a:buSzPct val="100000"/>
              <a:buFont typeface="Arial" panose="020B0604020202020204" pitchFamily="34" charset="0"/>
              <a:buChar char="•"/>
              <a:defRPr/>
            </a:pPr>
            <a:r>
              <a:rPr lang="en-US" sz="1200" dirty="0">
                <a:latin typeface="Arial" panose="020B0604020202020204" pitchFamily="34" charset="0"/>
                <a:cs typeface="Arial" panose="020B0604020202020204" pitchFamily="34" charset="0"/>
              </a:rPr>
              <a:t>“Yes” means yes; it’s ok to say “No”</a:t>
            </a:r>
            <a:endParaRPr lang="en-US" sz="1200" kern="0" dirty="0">
              <a:latin typeface="Arial" panose="020B0604020202020204" pitchFamily="34" charset="0"/>
              <a:cs typeface="Arial" panose="020B0604020202020204" pitchFamily="34" charset="0"/>
            </a:endParaRPr>
          </a:p>
        </p:txBody>
      </p:sp>
      <p:sp>
        <p:nvSpPr>
          <p:cNvPr id="5" name="Rectangle 22">
            <a:extLst>
              <a:ext uri="{FF2B5EF4-FFF2-40B4-BE49-F238E27FC236}">
                <a16:creationId xmlns:a16="http://schemas.microsoft.com/office/drawing/2014/main" id="{C16C9BE7-DDB2-E14F-8BE0-C7CD2DC8E2F3}"/>
              </a:ext>
            </a:extLst>
          </p:cNvPr>
          <p:cNvSpPr>
            <a:spLocks noChangeArrowheads="1"/>
          </p:cNvSpPr>
          <p:nvPr/>
        </p:nvSpPr>
        <p:spPr bwMode="auto">
          <a:xfrm>
            <a:off x="6652198" y="2071781"/>
            <a:ext cx="1987802" cy="2366482"/>
          </a:xfrm>
          <a:prstGeom prst="rect">
            <a:avLst/>
          </a:prstGeom>
          <a:noFill/>
          <a:ln w="9525">
            <a:noFill/>
            <a:miter lim="800000"/>
            <a:headEnd/>
            <a:tailEnd/>
          </a:ln>
        </p:spPr>
        <p:txBody>
          <a:bodyPr wrap="square" lIns="91440" tIns="91440" rIns="91440" bIns="91440">
            <a:noAutofit/>
          </a:bodyPr>
          <a:lstStyle/>
          <a:p>
            <a:pPr eaLnBrk="0" hangingPunct="0">
              <a:spcBef>
                <a:spcPts val="200"/>
              </a:spcBef>
              <a:spcAft>
                <a:spcPts val="200"/>
              </a:spcAft>
              <a:buClr>
                <a:srgbClr val="40BAD2"/>
              </a:buClr>
              <a:buSzPct val="121000"/>
              <a:defRPr/>
            </a:pPr>
            <a:r>
              <a:rPr lang="en-US" sz="1400" b="1" dirty="0">
                <a:latin typeface="+mj-lt"/>
                <a:ea typeface="ＭＳ 明朝" pitchFamily="49" charset="-128"/>
                <a:cs typeface="Arial" pitchFamily="34" charset="0"/>
              </a:rPr>
              <a:t>Indirect</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Spend time explaining the context before coming to the point</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Avoid </a:t>
            </a:r>
            <a:r>
              <a:rPr lang="en-US" sz="1200" dirty="0">
                <a:latin typeface="Arial" panose="020B0604020202020204" pitchFamily="34" charset="0"/>
                <a:cs typeface="Arial" panose="020B0604020202020204" pitchFamily="34" charset="0"/>
              </a:rPr>
              <a:t>disagreeing and making requests </a:t>
            </a:r>
            <a:r>
              <a:rPr lang="en-US" sz="1200" kern="0" dirty="0">
                <a:latin typeface="Arial" panose="020B0604020202020204" pitchFamily="34" charset="0"/>
                <a:cs typeface="Arial" panose="020B0604020202020204" pitchFamily="34" charset="0"/>
              </a:rPr>
              <a:t>in public settings</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Give negative feedback indirectly</a:t>
            </a:r>
          </a:p>
          <a:p>
            <a:pPr marL="140494" indent="-140494">
              <a:spcBef>
                <a:spcPts val="200"/>
              </a:spcBef>
              <a:spcAft>
                <a:spcPts val="200"/>
              </a:spcAft>
              <a:buClr>
                <a:schemeClr val="tx1"/>
              </a:buClr>
              <a:buSzPct val="100000"/>
              <a:buFont typeface="Arial" panose="020B0604020202020204" pitchFamily="34" charset="0"/>
              <a:buChar char="•"/>
              <a:defRPr/>
            </a:pPr>
            <a:r>
              <a:rPr lang="en-US" sz="1200" dirty="0">
                <a:latin typeface="Arial" panose="020B0604020202020204" pitchFamily="34" charset="0"/>
                <a:cs typeface="Arial" panose="020B0604020202020204" pitchFamily="34" charset="0"/>
              </a:rPr>
              <a:t>“Yes” does not always mean yes; it’s often not ok to say ”no”</a:t>
            </a:r>
            <a:endParaRPr lang="en-US" sz="1200" kern="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5615C45-2777-9244-81FF-F9462616DA04}"/>
              </a:ext>
            </a:extLst>
          </p:cNvPr>
          <p:cNvSpPr txBox="1"/>
          <p:nvPr/>
        </p:nvSpPr>
        <p:spPr>
          <a:xfrm>
            <a:off x="1122339" y="1544575"/>
            <a:ext cx="6899326" cy="276999"/>
          </a:xfrm>
          <a:prstGeom prst="rect">
            <a:avLst/>
          </a:prstGeom>
          <a:noFill/>
        </p:spPr>
        <p:txBody>
          <a:bodyPr wrap="none" lIns="0" tIns="0" rIns="0" bIns="0" rtlCol="0" anchor="b">
            <a:spAutoFit/>
          </a:bodyPr>
          <a:lstStyle/>
          <a:p>
            <a:pPr algn="ctr"/>
            <a:r>
              <a:rPr lang="en-US" sz="1800" dirty="0">
                <a:latin typeface="+mj-lt"/>
                <a:cs typeface="Arial" panose="020B0604020202020204" pitchFamily="34" charset="0"/>
              </a:rPr>
              <a:t>How do I communicate requests, ask questions, and give feedback?</a:t>
            </a:r>
          </a:p>
        </p:txBody>
      </p:sp>
      <p:sp>
        <p:nvSpPr>
          <p:cNvPr id="11" name="Line 15">
            <a:extLst>
              <a:ext uri="{FF2B5EF4-FFF2-40B4-BE49-F238E27FC236}">
                <a16:creationId xmlns:a16="http://schemas.microsoft.com/office/drawing/2014/main" id="{E8DC4A46-2E4E-259B-8903-1E9F993457DE}"/>
              </a:ext>
            </a:extLst>
          </p:cNvPr>
          <p:cNvSpPr>
            <a:spLocks noChangeShapeType="1"/>
          </p:cNvSpPr>
          <p:nvPr/>
        </p:nvSpPr>
        <p:spPr bwMode="auto">
          <a:xfrm>
            <a:off x="433388" y="1940805"/>
            <a:ext cx="8293369" cy="0"/>
          </a:xfrm>
          <a:prstGeom prst="line">
            <a:avLst/>
          </a:prstGeom>
          <a:noFill/>
          <a:ln w="38100">
            <a:solidFill>
              <a:schemeClr val="accent1"/>
            </a:solidFill>
            <a:round/>
            <a:headEnd type="triangle" w="med" len="med"/>
            <a:tailEnd type="triangle" w="med" len="med"/>
          </a:ln>
        </p:spPr>
        <p:txBody>
          <a:bodyPr/>
          <a:lstStyle/>
          <a:p>
            <a:endParaRPr lang="da-DK" sz="1000" dirty="0"/>
          </a:p>
        </p:txBody>
      </p:sp>
      <p:pic>
        <p:nvPicPr>
          <p:cNvPr id="7" name="Picture 6">
            <a:extLst>
              <a:ext uri="{FF2B5EF4-FFF2-40B4-BE49-F238E27FC236}">
                <a16:creationId xmlns:a16="http://schemas.microsoft.com/office/drawing/2014/main" id="{4F9BDE4D-B89A-39F0-3000-2E4D1865330A}"/>
              </a:ext>
            </a:extLst>
          </p:cNvPr>
          <p:cNvPicPr>
            <a:picLocks noChangeAspect="1"/>
          </p:cNvPicPr>
          <p:nvPr/>
        </p:nvPicPr>
        <p:blipFill>
          <a:blip r:embed="rId3" cstate="print">
            <a:extLst>
              <a:ext uri="{28A0092B-C50C-407E-A947-70E740481C1C}">
                <a14:useLocalDpi xmlns:a14="http://schemas.microsoft.com/office/drawing/2010/main" val="0"/>
              </a:ext>
            </a:extLst>
          </a:blip>
          <a:srcRect t="1119" b="1119"/>
          <a:stretch/>
        </p:blipFill>
        <p:spPr>
          <a:xfrm>
            <a:off x="2910926" y="2464924"/>
            <a:ext cx="3335431" cy="1819587"/>
          </a:xfrm>
          <a:custGeom>
            <a:avLst/>
            <a:gdLst>
              <a:gd name="connsiteX0" fmla="*/ 0 w 2771775"/>
              <a:gd name="connsiteY0" fmla="*/ 0 h 1512094"/>
              <a:gd name="connsiteX1" fmla="*/ 2771775 w 2771775"/>
              <a:gd name="connsiteY1" fmla="*/ 0 h 1512094"/>
              <a:gd name="connsiteX2" fmla="*/ 2771775 w 2771775"/>
              <a:gd name="connsiteY2" fmla="*/ 1512094 h 1512094"/>
              <a:gd name="connsiteX3" fmla="*/ 0 w 2771775"/>
              <a:gd name="connsiteY3" fmla="*/ 1512094 h 1512094"/>
            </a:gdLst>
            <a:ahLst/>
            <a:cxnLst>
              <a:cxn ang="0">
                <a:pos x="connsiteX0" y="connsiteY0"/>
              </a:cxn>
              <a:cxn ang="0">
                <a:pos x="connsiteX1" y="connsiteY1"/>
              </a:cxn>
              <a:cxn ang="0">
                <a:pos x="connsiteX2" y="connsiteY2"/>
              </a:cxn>
              <a:cxn ang="0">
                <a:pos x="connsiteX3" y="connsiteY3"/>
              </a:cxn>
            </a:cxnLst>
            <a:rect l="l" t="t" r="r" b="b"/>
            <a:pathLst>
              <a:path w="2771775" h="1512094">
                <a:moveTo>
                  <a:pt x="0" y="0"/>
                </a:moveTo>
                <a:lnTo>
                  <a:pt x="2771775" y="0"/>
                </a:lnTo>
                <a:lnTo>
                  <a:pt x="2771775" y="1512094"/>
                </a:lnTo>
                <a:lnTo>
                  <a:pt x="0" y="1512094"/>
                </a:lnTo>
                <a:close/>
              </a:path>
            </a:pathLst>
          </a:custGeom>
          <a:noFill/>
          <a:ln>
            <a:noFill/>
          </a:ln>
        </p:spPr>
      </p:pic>
      <p:sp>
        <p:nvSpPr>
          <p:cNvPr id="2" name="Slide Number Placeholder 1">
            <a:extLst>
              <a:ext uri="{FF2B5EF4-FFF2-40B4-BE49-F238E27FC236}">
                <a16:creationId xmlns:a16="http://schemas.microsoft.com/office/drawing/2014/main" id="{8B498EF7-B8AB-0DE3-D886-AA34C42F056A}"/>
              </a:ext>
            </a:extLst>
          </p:cNvPr>
          <p:cNvSpPr>
            <a:spLocks noGrp="1"/>
          </p:cNvSpPr>
          <p:nvPr>
            <p:ph type="sldNum" sz="quarter" idx="12"/>
          </p:nvPr>
        </p:nvSpPr>
        <p:spPr/>
        <p:txBody>
          <a:bodyPr/>
          <a:lstStyle/>
          <a:p>
            <a:r>
              <a:rPr lang="en-US"/>
              <a:t>© Aperian Global, Inc.  /  </a:t>
            </a:r>
            <a:fld id="{9A9C2658-C265-4A8D-BBA9-090A909EA57B}" type="slidenum">
              <a:rPr lang="en-US" smtClean="0"/>
              <a:pPr/>
              <a:t>14</a:t>
            </a:fld>
            <a:endParaRPr lang="en-US" dirty="0"/>
          </a:p>
        </p:txBody>
      </p:sp>
    </p:spTree>
    <p:extLst>
      <p:ext uri="{BB962C8B-B14F-4D97-AF65-F5344CB8AC3E}">
        <p14:creationId xmlns:p14="http://schemas.microsoft.com/office/powerpoint/2010/main" val="2793415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3007ACA-94C6-2CD7-8133-2E6C6760512E}"/>
              </a:ext>
            </a:extLst>
          </p:cNvPr>
          <p:cNvSpPr/>
          <p:nvPr/>
        </p:nvSpPr>
        <p:spPr>
          <a:xfrm>
            <a:off x="2637549" y="2082291"/>
            <a:ext cx="3882186" cy="2605874"/>
          </a:xfrm>
          <a:prstGeom prst="roundRect">
            <a:avLst>
              <a:gd name="adj" fmla="val 4052"/>
            </a:avLst>
          </a:prstGeom>
          <a:solidFill>
            <a:schemeClr val="bg1"/>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801C90EA-BAAC-2653-8558-9698F3553579}"/>
              </a:ext>
            </a:extLst>
          </p:cNvPr>
          <p:cNvSpPr/>
          <p:nvPr/>
        </p:nvSpPr>
        <p:spPr>
          <a:xfrm>
            <a:off x="430527" y="2082291"/>
            <a:ext cx="2074558" cy="2605874"/>
          </a:xfrm>
          <a:prstGeom prst="roundRect">
            <a:avLst>
              <a:gd name="adj" fmla="val 5149"/>
            </a:avLst>
          </a:prstGeom>
          <a:solidFill>
            <a:schemeClr val="accent6"/>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C83CC0C0-DC1D-7E23-8402-34F0FF8563C7}"/>
              </a:ext>
            </a:extLst>
          </p:cNvPr>
          <p:cNvSpPr/>
          <p:nvPr/>
        </p:nvSpPr>
        <p:spPr>
          <a:xfrm>
            <a:off x="6652199" y="2082291"/>
            <a:ext cx="2074558" cy="2605874"/>
          </a:xfrm>
          <a:prstGeom prst="roundRect">
            <a:avLst>
              <a:gd name="adj" fmla="val 5149"/>
            </a:avLst>
          </a:prstGeom>
          <a:solidFill>
            <a:schemeClr val="accent6"/>
          </a:solidFill>
        </p:spPr>
        <p:txBody>
          <a:bodyPr wrap="square">
            <a:noAutofit/>
          </a:bodyPr>
          <a:lstStyle/>
          <a:p>
            <a:pPr eaLnBrk="0" hangingPunct="0">
              <a:spcBef>
                <a:spcPts val="200"/>
              </a:spcBef>
              <a:spcAft>
                <a:spcPts val="200"/>
              </a:spcAft>
              <a:defRPr/>
            </a:pPr>
            <a:endParaRPr lang="en-US" sz="1200" kern="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AA9B735-A9CF-7948-420D-371BE5C35F2C}"/>
              </a:ext>
            </a:extLst>
          </p:cNvPr>
          <p:cNvSpPr>
            <a:spLocks noGrp="1"/>
          </p:cNvSpPr>
          <p:nvPr>
            <p:ph type="body" sz="quarter" idx="37"/>
          </p:nvPr>
        </p:nvSpPr>
        <p:spPr/>
        <p:txBody>
          <a:bodyPr/>
          <a:lstStyle/>
          <a:p>
            <a:pPr marL="9525" indent="0">
              <a:buNone/>
            </a:pPr>
            <a:r>
              <a:rPr lang="en-US" sz="3200" dirty="0"/>
              <a:t>Key Dimensions of Culture and Work Styles</a:t>
            </a:r>
            <a:endParaRPr lang="en-IN" dirty="0"/>
          </a:p>
        </p:txBody>
      </p:sp>
      <p:sp>
        <p:nvSpPr>
          <p:cNvPr id="4" name="Rectangle 21">
            <a:extLst>
              <a:ext uri="{FF2B5EF4-FFF2-40B4-BE49-F238E27FC236}">
                <a16:creationId xmlns:a16="http://schemas.microsoft.com/office/drawing/2014/main" id="{2D2B66CC-3399-F145-980F-145E164B183A}"/>
              </a:ext>
            </a:extLst>
          </p:cNvPr>
          <p:cNvSpPr txBox="1">
            <a:spLocks noChangeArrowheads="1"/>
          </p:cNvSpPr>
          <p:nvPr/>
        </p:nvSpPr>
        <p:spPr bwMode="auto">
          <a:xfrm>
            <a:off x="430526" y="2082291"/>
            <a:ext cx="2074558" cy="1661993"/>
          </a:xfrm>
          <a:prstGeom prst="rect">
            <a:avLst/>
          </a:prstGeom>
          <a:noFill/>
          <a:ln w="9525">
            <a:noFill/>
            <a:miter lim="800000"/>
            <a:headEnd/>
            <a:tailEnd/>
          </a:ln>
        </p:spPr>
        <p:txBody>
          <a:bodyPr vert="horz" wrap="square" lIns="91440" tIns="91440" rIns="91440" bIns="91440" numCol="1" anchor="t" anchorCtr="0" compatLnSpc="1">
            <a:prstTxWarp prst="textNoShape">
              <a:avLst/>
            </a:prstTxWarp>
            <a:spAutoFit/>
          </a:bodyPr>
          <a:lstStyle/>
          <a:p>
            <a:pPr eaLnBrk="0" hangingPunct="0">
              <a:spcBef>
                <a:spcPts val="200"/>
              </a:spcBef>
              <a:spcAft>
                <a:spcPts val="200"/>
              </a:spcAft>
              <a:buClr>
                <a:srgbClr val="40BAD2"/>
              </a:buClr>
              <a:defRPr/>
            </a:pPr>
            <a:r>
              <a:rPr lang="en-US" sz="1400" b="1" dirty="0">
                <a:latin typeface="+mj-lt"/>
                <a:ea typeface="ＭＳ 明朝" pitchFamily="49" charset="-128"/>
                <a:cs typeface="Arial" pitchFamily="34" charset="0"/>
              </a:rPr>
              <a:t>Task</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Move quickly to tasks; get to know people later</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Trust is built by reaching goals on schedule</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Time is generally fixed and controlled</a:t>
            </a:r>
          </a:p>
        </p:txBody>
      </p:sp>
      <p:sp>
        <p:nvSpPr>
          <p:cNvPr id="5" name="Rectangle 22">
            <a:extLst>
              <a:ext uri="{FF2B5EF4-FFF2-40B4-BE49-F238E27FC236}">
                <a16:creationId xmlns:a16="http://schemas.microsoft.com/office/drawing/2014/main" id="{C16C9BE7-DDB2-E14F-8BE0-C7CD2DC8E2F3}"/>
              </a:ext>
            </a:extLst>
          </p:cNvPr>
          <p:cNvSpPr>
            <a:spLocks noChangeArrowheads="1"/>
          </p:cNvSpPr>
          <p:nvPr/>
        </p:nvSpPr>
        <p:spPr bwMode="auto">
          <a:xfrm>
            <a:off x="6652198" y="2082291"/>
            <a:ext cx="1987802" cy="2366482"/>
          </a:xfrm>
          <a:prstGeom prst="rect">
            <a:avLst/>
          </a:prstGeom>
          <a:noFill/>
          <a:ln w="9525">
            <a:noFill/>
            <a:miter lim="800000"/>
            <a:headEnd/>
            <a:tailEnd/>
          </a:ln>
        </p:spPr>
        <p:txBody>
          <a:bodyPr wrap="square" lIns="91440" tIns="91440" rIns="91440" bIns="91440">
            <a:noAutofit/>
          </a:bodyPr>
          <a:lstStyle/>
          <a:p>
            <a:pPr eaLnBrk="0" hangingPunct="0">
              <a:spcBef>
                <a:spcPts val="200"/>
              </a:spcBef>
              <a:spcAft>
                <a:spcPts val="200"/>
              </a:spcAft>
              <a:buClr>
                <a:srgbClr val="40BAD2"/>
              </a:buClr>
              <a:buSzPct val="121000"/>
              <a:defRPr/>
            </a:pPr>
            <a:r>
              <a:rPr lang="en-US" sz="1400" b="1" dirty="0">
                <a:latin typeface="+mj-lt"/>
                <a:ea typeface="ＭＳ 明朝" pitchFamily="49" charset="-128"/>
                <a:cs typeface="Arial" pitchFamily="34" charset="0"/>
              </a:rPr>
              <a:t>Relationship</a:t>
            </a:r>
          </a:p>
          <a:p>
            <a:pPr marL="140494" indent="-140494">
              <a:spcBef>
                <a:spcPts val="200"/>
              </a:spcBef>
              <a:spcAft>
                <a:spcPts val="200"/>
              </a:spcAft>
              <a:buClr>
                <a:schemeClr val="tx1"/>
              </a:buClr>
              <a:buSzPct val="100000"/>
              <a:buFont typeface="Arial" panose="020B0604020202020204" pitchFamily="34" charset="0"/>
              <a:buChar char="•"/>
              <a:defRPr/>
            </a:pPr>
            <a:r>
              <a:rPr lang="en-US" sz="1200" dirty="0">
                <a:latin typeface="Arial" panose="020B0604020202020204" pitchFamily="34" charset="0"/>
                <a:cs typeface="Arial" panose="020B0604020202020204" pitchFamily="34" charset="0"/>
              </a:rPr>
              <a:t>T</a:t>
            </a:r>
            <a:r>
              <a:rPr lang="en-US" sz="1200" kern="0" dirty="0">
                <a:latin typeface="Arial" panose="020B0604020202020204" pitchFamily="34" charset="0"/>
                <a:cs typeface="Arial" panose="020B0604020202020204" pitchFamily="34" charset="0"/>
              </a:rPr>
              <a:t>ime spent building relationships is key to achieving good results</a:t>
            </a:r>
          </a:p>
          <a:p>
            <a:pPr marL="140494" indent="-140494">
              <a:spcBef>
                <a:spcPts val="200"/>
              </a:spcBef>
              <a:spcAft>
                <a:spcPts val="200"/>
              </a:spcAft>
              <a:buClr>
                <a:schemeClr val="tx1"/>
              </a:buClr>
              <a:buSzPct val="100000"/>
              <a:buFont typeface="Arial" panose="020B0604020202020204" pitchFamily="34" charset="0"/>
              <a:buChar char="•"/>
              <a:defRPr/>
            </a:pPr>
            <a:r>
              <a:rPr lang="en-US" sz="1200" kern="0" dirty="0">
                <a:latin typeface="Arial" panose="020B0604020202020204" pitchFamily="34" charset="0"/>
                <a:cs typeface="Arial" panose="020B0604020202020204" pitchFamily="34" charset="0"/>
              </a:rPr>
              <a:t>Trust is built by developing close personal relationships</a:t>
            </a:r>
          </a:p>
          <a:p>
            <a:pPr marL="140494" indent="-140494">
              <a:spcBef>
                <a:spcPts val="200"/>
              </a:spcBef>
              <a:spcAft>
                <a:spcPts val="200"/>
              </a:spcAft>
              <a:buClr>
                <a:schemeClr val="tx1"/>
              </a:buClr>
              <a:buSzPct val="100000"/>
              <a:buFont typeface="Arial" panose="020B0604020202020204" pitchFamily="34" charset="0"/>
              <a:buChar char="•"/>
              <a:defRPr/>
            </a:pPr>
            <a:r>
              <a:rPr lang="en-US" sz="1200" dirty="0">
                <a:latin typeface="Arial" panose="020B0604020202020204" pitchFamily="34" charset="0"/>
                <a:cs typeface="Arial" panose="020B0604020202020204" pitchFamily="34" charset="0"/>
              </a:rPr>
              <a:t>Time tends to be fluid and flexible</a:t>
            </a:r>
          </a:p>
        </p:txBody>
      </p:sp>
      <p:sp>
        <p:nvSpPr>
          <p:cNvPr id="8" name="TextBox 7">
            <a:extLst>
              <a:ext uri="{FF2B5EF4-FFF2-40B4-BE49-F238E27FC236}">
                <a16:creationId xmlns:a16="http://schemas.microsoft.com/office/drawing/2014/main" id="{15615C45-2777-9244-81FF-F9462616DA04}"/>
              </a:ext>
            </a:extLst>
          </p:cNvPr>
          <p:cNvSpPr txBox="1"/>
          <p:nvPr/>
        </p:nvSpPr>
        <p:spPr>
          <a:xfrm>
            <a:off x="2430388" y="1278086"/>
            <a:ext cx="4283224" cy="553998"/>
          </a:xfrm>
          <a:prstGeom prst="rect">
            <a:avLst/>
          </a:prstGeom>
          <a:noFill/>
        </p:spPr>
        <p:txBody>
          <a:bodyPr wrap="none" lIns="0" tIns="0" rIns="0" bIns="0" rtlCol="0" anchor="b">
            <a:spAutoFit/>
          </a:bodyPr>
          <a:lstStyle/>
          <a:p>
            <a:pPr algn="ctr"/>
            <a:r>
              <a:rPr lang="en-US" sz="1800" dirty="0">
                <a:latin typeface="+mj-lt"/>
                <a:cs typeface="Arial" panose="020B0604020202020204" pitchFamily="34" charset="0"/>
              </a:rPr>
              <a:t>When working on new projects, do I prefer to </a:t>
            </a:r>
            <a:br>
              <a:rPr lang="en-US" sz="1800" dirty="0">
                <a:latin typeface="+mj-lt"/>
                <a:cs typeface="Arial" panose="020B0604020202020204" pitchFamily="34" charset="0"/>
              </a:rPr>
            </a:br>
            <a:r>
              <a:rPr lang="en-US" sz="1800" dirty="0">
                <a:latin typeface="+mj-lt"/>
                <a:cs typeface="Arial" panose="020B0604020202020204" pitchFamily="34" charset="0"/>
              </a:rPr>
              <a:t>address tasks first, or relationships first?</a:t>
            </a:r>
          </a:p>
        </p:txBody>
      </p:sp>
      <p:sp>
        <p:nvSpPr>
          <p:cNvPr id="11" name="Line 15">
            <a:extLst>
              <a:ext uri="{FF2B5EF4-FFF2-40B4-BE49-F238E27FC236}">
                <a16:creationId xmlns:a16="http://schemas.microsoft.com/office/drawing/2014/main" id="{E8DC4A46-2E4E-259B-8903-1E9F993457DE}"/>
              </a:ext>
            </a:extLst>
          </p:cNvPr>
          <p:cNvSpPr>
            <a:spLocks noChangeShapeType="1"/>
          </p:cNvSpPr>
          <p:nvPr/>
        </p:nvSpPr>
        <p:spPr bwMode="auto">
          <a:xfrm>
            <a:off x="433388" y="1951315"/>
            <a:ext cx="8293369" cy="0"/>
          </a:xfrm>
          <a:prstGeom prst="line">
            <a:avLst/>
          </a:prstGeom>
          <a:noFill/>
          <a:ln w="38100">
            <a:solidFill>
              <a:schemeClr val="accent1"/>
            </a:solidFill>
            <a:round/>
            <a:headEnd type="triangle" w="med" len="med"/>
            <a:tailEnd type="triangle" w="med" len="med"/>
          </a:ln>
        </p:spPr>
        <p:txBody>
          <a:bodyPr/>
          <a:lstStyle/>
          <a:p>
            <a:endParaRPr lang="da-DK" sz="1000" dirty="0"/>
          </a:p>
        </p:txBody>
      </p:sp>
      <p:pic>
        <p:nvPicPr>
          <p:cNvPr id="7" name="Picture 6">
            <a:extLst>
              <a:ext uri="{FF2B5EF4-FFF2-40B4-BE49-F238E27FC236}">
                <a16:creationId xmlns:a16="http://schemas.microsoft.com/office/drawing/2014/main" id="{4526E188-134C-D66D-64D2-FCEB7EB9F98E}"/>
              </a:ext>
            </a:extLst>
          </p:cNvPr>
          <p:cNvPicPr>
            <a:picLocks noChangeAspect="1"/>
          </p:cNvPicPr>
          <p:nvPr/>
        </p:nvPicPr>
        <p:blipFill>
          <a:blip r:embed="rId3" cstate="print">
            <a:extLst>
              <a:ext uri="{28A0092B-C50C-407E-A947-70E740481C1C}">
                <a14:useLocalDpi xmlns:a14="http://schemas.microsoft.com/office/drawing/2010/main" val="0"/>
              </a:ext>
            </a:extLst>
          </a:blip>
          <a:srcRect t="1119" b="1119"/>
          <a:stretch/>
        </p:blipFill>
        <p:spPr>
          <a:xfrm>
            <a:off x="2910926" y="2475434"/>
            <a:ext cx="3335431" cy="1819587"/>
          </a:xfrm>
          <a:custGeom>
            <a:avLst/>
            <a:gdLst>
              <a:gd name="connsiteX0" fmla="*/ 0 w 2771775"/>
              <a:gd name="connsiteY0" fmla="*/ 0 h 1512094"/>
              <a:gd name="connsiteX1" fmla="*/ 2771775 w 2771775"/>
              <a:gd name="connsiteY1" fmla="*/ 0 h 1512094"/>
              <a:gd name="connsiteX2" fmla="*/ 2771775 w 2771775"/>
              <a:gd name="connsiteY2" fmla="*/ 1512094 h 1512094"/>
              <a:gd name="connsiteX3" fmla="*/ 0 w 2771775"/>
              <a:gd name="connsiteY3" fmla="*/ 1512094 h 1512094"/>
            </a:gdLst>
            <a:ahLst/>
            <a:cxnLst>
              <a:cxn ang="0">
                <a:pos x="connsiteX0" y="connsiteY0"/>
              </a:cxn>
              <a:cxn ang="0">
                <a:pos x="connsiteX1" y="connsiteY1"/>
              </a:cxn>
              <a:cxn ang="0">
                <a:pos x="connsiteX2" y="connsiteY2"/>
              </a:cxn>
              <a:cxn ang="0">
                <a:pos x="connsiteX3" y="connsiteY3"/>
              </a:cxn>
            </a:cxnLst>
            <a:rect l="l" t="t" r="r" b="b"/>
            <a:pathLst>
              <a:path w="2771775" h="1512094">
                <a:moveTo>
                  <a:pt x="0" y="0"/>
                </a:moveTo>
                <a:lnTo>
                  <a:pt x="2771775" y="0"/>
                </a:lnTo>
                <a:lnTo>
                  <a:pt x="2771775" y="1512094"/>
                </a:lnTo>
                <a:lnTo>
                  <a:pt x="0" y="1512094"/>
                </a:lnTo>
                <a:close/>
              </a:path>
            </a:pathLst>
          </a:custGeom>
          <a:noFill/>
          <a:ln>
            <a:noFill/>
          </a:ln>
        </p:spPr>
      </p:pic>
      <p:sp>
        <p:nvSpPr>
          <p:cNvPr id="2" name="Slide Number Placeholder 1">
            <a:extLst>
              <a:ext uri="{FF2B5EF4-FFF2-40B4-BE49-F238E27FC236}">
                <a16:creationId xmlns:a16="http://schemas.microsoft.com/office/drawing/2014/main" id="{B2113E17-C599-9FF9-9B8D-D757B697EFFD}"/>
              </a:ext>
            </a:extLst>
          </p:cNvPr>
          <p:cNvSpPr>
            <a:spLocks noGrp="1"/>
          </p:cNvSpPr>
          <p:nvPr>
            <p:ph type="sldNum" sz="quarter" idx="12"/>
          </p:nvPr>
        </p:nvSpPr>
        <p:spPr/>
        <p:txBody>
          <a:bodyPr/>
          <a:lstStyle/>
          <a:p>
            <a:r>
              <a:rPr lang="en-US"/>
              <a:t>© Aperian Global, Inc.  /  </a:t>
            </a:r>
            <a:fld id="{9A9C2658-C265-4A8D-BBA9-090A909EA57B}" type="slidenum">
              <a:rPr lang="en-US" smtClean="0"/>
              <a:pPr/>
              <a:t>15</a:t>
            </a:fld>
            <a:endParaRPr lang="en-US" dirty="0"/>
          </a:p>
        </p:txBody>
      </p:sp>
    </p:spTree>
    <p:extLst>
      <p:ext uri="{BB962C8B-B14F-4D97-AF65-F5344CB8AC3E}">
        <p14:creationId xmlns:p14="http://schemas.microsoft.com/office/powerpoint/2010/main" val="1118986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B1FF-AF9D-9736-2965-AFB25B5B39C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937DE44-79F4-2F6D-BD44-8B6AC8235D29}"/>
              </a:ext>
            </a:extLst>
          </p:cNvPr>
          <p:cNvSpPr>
            <a:spLocks noGrp="1"/>
          </p:cNvSpPr>
          <p:nvPr>
            <p:ph type="title"/>
          </p:nvPr>
        </p:nvSpPr>
        <p:spPr>
          <a:xfrm>
            <a:off x="445770" y="347339"/>
            <a:ext cx="8272934" cy="616222"/>
          </a:xfrm>
        </p:spPr>
        <p:txBody>
          <a:bodyPr vert="horz" lIns="0" tIns="0" rIns="0" bIns="0" rtlCol="0" anchor="t" anchorCtr="0">
            <a:noAutofit/>
          </a:bodyPr>
          <a:lstStyle/>
          <a:p>
            <a:r>
              <a:rPr lang="en-US" sz="3200" dirty="0">
                <a:latin typeface="Times New Roman" panose="02020603050405020304" pitchFamily="18" charset="0"/>
                <a:cs typeface="Times New Roman" panose="02020603050405020304" pitchFamily="18" charset="0"/>
              </a:rPr>
              <a:t>View your Team’s Profile… Part I</a:t>
            </a:r>
            <a:r>
              <a:rPr lang="en-US" sz="3200" kern="1200" dirty="0">
                <a:latin typeface="Times New Roman" panose="02020603050405020304" pitchFamily="18" charset="0"/>
                <a:ea typeface="+mj-ea"/>
                <a:cs typeface="Times New Roman" panose="02020603050405020304" pitchFamily="18" charset="0"/>
              </a:rPr>
              <a:t> </a:t>
            </a:r>
          </a:p>
        </p:txBody>
      </p:sp>
      <p:sp>
        <p:nvSpPr>
          <p:cNvPr id="2" name="Slide Number Placeholder 1">
            <a:extLst>
              <a:ext uri="{FF2B5EF4-FFF2-40B4-BE49-F238E27FC236}">
                <a16:creationId xmlns:a16="http://schemas.microsoft.com/office/drawing/2014/main" id="{43036F2F-A41A-EC59-AF1F-52EFB842F75E}"/>
              </a:ext>
            </a:extLst>
          </p:cNvPr>
          <p:cNvSpPr>
            <a:spLocks noGrp="1"/>
          </p:cNvSpPr>
          <p:nvPr>
            <p:ph type="sldNum" sz="quarter" idx="10"/>
          </p:nvPr>
        </p:nvSpPr>
        <p:spPr>
          <a:xfrm>
            <a:off x="6667500" y="4954956"/>
            <a:ext cx="2057400" cy="103874"/>
          </a:xfrm>
        </p:spPr>
        <p:txBody>
          <a:bodyPr vert="horz" lIns="0" tIns="0" rIns="0" bIns="0" rtlCol="0" anchor="b" anchorCtr="0">
            <a:normAutofit fontScale="32500" lnSpcReduction="20000"/>
          </a:bodyPr>
          <a:lstStyle/>
          <a:p>
            <a:pPr>
              <a:lnSpc>
                <a:spcPct val="90000"/>
              </a:lnSpc>
              <a:spcAft>
                <a:spcPts val="600"/>
              </a:spcAft>
            </a:pPr>
            <a:r>
              <a:rPr lang="en-US"/>
              <a:t>© Aperian Global, Inc.  /  </a:t>
            </a:r>
            <a:fld id="{9A9C2658-C265-4A8D-BBA9-090A909EA57B}" type="slidenum">
              <a:rPr lang="en-US" smtClean="0"/>
              <a:pPr>
                <a:lnSpc>
                  <a:spcPct val="90000"/>
                </a:lnSpc>
                <a:spcAft>
                  <a:spcPts val="600"/>
                </a:spcAft>
              </a:pPr>
              <a:t>16</a:t>
            </a:fld>
            <a:endParaRPr lang="en-US"/>
          </a:p>
        </p:txBody>
      </p:sp>
      <p:sp>
        <p:nvSpPr>
          <p:cNvPr id="3" name="Text Placeholder 3">
            <a:extLst>
              <a:ext uri="{FF2B5EF4-FFF2-40B4-BE49-F238E27FC236}">
                <a16:creationId xmlns:a16="http://schemas.microsoft.com/office/drawing/2014/main" id="{F7D09134-BDC1-D83A-6FF4-E31EBF570BE8}"/>
              </a:ext>
            </a:extLst>
          </p:cNvPr>
          <p:cNvSpPr txBox="1">
            <a:spLocks/>
          </p:cNvSpPr>
          <p:nvPr/>
        </p:nvSpPr>
        <p:spPr>
          <a:xfrm>
            <a:off x="629264" y="1799302"/>
            <a:ext cx="3841573" cy="2991773"/>
          </a:xfrm>
          <a:prstGeom prst="rect">
            <a:avLst/>
          </a:prstGeom>
        </p:spPr>
        <p:txBody>
          <a:bodyPr vert="horz" lIns="0" tIns="0" rIns="0" bIns="0" rtlCol="0">
            <a:normAutofit/>
          </a:bodyPr>
          <a:lstStyle>
            <a:lvl1pPr marL="171454" indent="-171454" algn="l" defTabSz="685814" rtl="0" eaLnBrk="1" latinLnBrk="0" hangingPunct="1">
              <a:lnSpc>
                <a:spcPct val="100000"/>
              </a:lnSpc>
              <a:spcBef>
                <a:spcPts val="200"/>
              </a:spcBef>
              <a:spcAft>
                <a:spcPts val="200"/>
              </a:spcAft>
              <a:buFont typeface="Times New Roman" panose="02020603050405020304" pitchFamily="18" charset="0"/>
              <a:buChar char=" "/>
              <a:defRPr sz="3450" kern="1200">
                <a:solidFill>
                  <a:schemeClr val="tx1"/>
                </a:solidFill>
                <a:latin typeface="+mj-lt"/>
                <a:ea typeface="+mn-ea"/>
                <a:cs typeface="+mn-cs"/>
              </a:defRPr>
            </a:lvl1pPr>
            <a:lvl2pPr marL="171454" indent="-171454" algn="l" defTabSz="685814" rtl="0" eaLnBrk="1" latinLnBrk="0" hangingPunct="1">
              <a:lnSpc>
                <a:spcPct val="100000"/>
              </a:lnSpc>
              <a:spcBef>
                <a:spcPts val="200"/>
              </a:spcBef>
              <a:spcAft>
                <a:spcPts val="200"/>
              </a:spcAft>
              <a:buFont typeface="Times New Roman" panose="02020603050405020304" pitchFamily="18" charset="0"/>
              <a:buChar char=" "/>
              <a:defRPr sz="2250" kern="1200">
                <a:solidFill>
                  <a:schemeClr val="tx1"/>
                </a:solidFill>
                <a:latin typeface="+mn-lt"/>
                <a:ea typeface="+mn-ea"/>
                <a:cs typeface="+mn-cs"/>
              </a:defRPr>
            </a:lvl2pPr>
            <a:lvl3pPr marL="857267" indent="-171454" algn="l" defTabSz="685814" rtl="0" eaLnBrk="1" latinLnBrk="0" hangingPunct="1">
              <a:lnSpc>
                <a:spcPct val="100000"/>
              </a:lnSpc>
              <a:spcBef>
                <a:spcPts val="200"/>
              </a:spcBef>
              <a:spcAft>
                <a:spcPts val="200"/>
              </a:spcAft>
              <a:buFont typeface="Arial" panose="020B0604020202020204" pitchFamily="34" charset="0"/>
              <a:buChar char="•"/>
              <a:defRPr sz="1500" kern="1200">
                <a:solidFill>
                  <a:schemeClr val="tx1"/>
                </a:solidFill>
                <a:latin typeface="+mn-lt"/>
                <a:ea typeface="+mn-ea"/>
                <a:cs typeface="+mn-cs"/>
              </a:defRPr>
            </a:lvl3pPr>
            <a:lvl4pPr marL="1200174" indent="-171454" algn="l" defTabSz="685814" rtl="0" eaLnBrk="1" latinLnBrk="0" hangingPunct="1">
              <a:lnSpc>
                <a:spcPct val="100000"/>
              </a:lnSpc>
              <a:spcBef>
                <a:spcPts val="200"/>
              </a:spcBef>
              <a:spcAft>
                <a:spcPts val="200"/>
              </a:spcAft>
              <a:buFont typeface="Arial" panose="020B0604020202020204" pitchFamily="34" charset="0"/>
              <a:buChar char="•"/>
              <a:defRPr sz="1350" kern="1200">
                <a:solidFill>
                  <a:schemeClr val="tx1"/>
                </a:solidFill>
                <a:latin typeface="+mn-lt"/>
                <a:ea typeface="+mn-ea"/>
                <a:cs typeface="+mn-cs"/>
              </a:defRPr>
            </a:lvl4pPr>
            <a:lvl5pPr marL="1543081" indent="-171454" algn="l" defTabSz="685814" rtl="0" eaLnBrk="1" latinLnBrk="0" hangingPunct="1">
              <a:lnSpc>
                <a:spcPct val="100000"/>
              </a:lnSpc>
              <a:spcBef>
                <a:spcPts val="200"/>
              </a:spcBef>
              <a:spcAft>
                <a:spcPts val="200"/>
              </a:spcAft>
              <a:buFont typeface="Arial" panose="020B0604020202020204" pitchFamily="34" charset="0"/>
              <a:buChar char="•"/>
              <a:defRPr sz="1350" kern="1200">
                <a:solidFill>
                  <a:schemeClr val="tx1"/>
                </a:solidFill>
                <a:latin typeface="+mn-lt"/>
                <a:ea typeface="+mn-ea"/>
                <a:cs typeface="+mn-cs"/>
              </a:defRPr>
            </a:lvl5pPr>
            <a:lvl6pPr marL="1885988"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94"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02"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09"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200" dirty="0">
              <a:latin typeface="Arial" panose="020B0604020202020204" pitchFamily="34" charset="0"/>
            </a:endParaRPr>
          </a:p>
          <a:p>
            <a:pPr>
              <a:spcBef>
                <a:spcPts val="600"/>
              </a:spcBef>
              <a:spcAft>
                <a:spcPts val="800"/>
              </a:spcAft>
              <a:buFont typeface="Arial" panose="020B0604020202020204" pitchFamily="34" charset="0"/>
              <a:buChar char="•"/>
            </a:pPr>
            <a:r>
              <a:rPr lang="en-US" sz="1400" kern="100" dirty="0">
                <a:effectLst/>
                <a:latin typeface="+mn-lt"/>
                <a:ea typeface="Aptos" panose="020B0004020202020204" pitchFamily="34" charset="0"/>
                <a:cs typeface="Times New Roman" panose="02020603050405020304" pitchFamily="18" charset="0"/>
              </a:rPr>
              <a:t>How do you see your own Profile reflected in your work? </a:t>
            </a:r>
          </a:p>
          <a:p>
            <a:pPr>
              <a:spcBef>
                <a:spcPts val="600"/>
              </a:spcBef>
              <a:spcAft>
                <a:spcPts val="800"/>
              </a:spcAft>
              <a:buFont typeface="Arial" panose="020B0604020202020204" pitchFamily="34" charset="0"/>
              <a:buChar char="•"/>
            </a:pPr>
            <a:r>
              <a:rPr lang="en-US" sz="1400" kern="100" dirty="0">
                <a:effectLst/>
                <a:latin typeface="+mn-lt"/>
                <a:ea typeface="Aptos" panose="020B0004020202020204" pitchFamily="34" charset="0"/>
                <a:cs typeface="Times New Roman" panose="02020603050405020304" pitchFamily="18" charset="0"/>
              </a:rPr>
              <a:t>What do you notice about the profiles of the team? Where do we have similarities? </a:t>
            </a:r>
          </a:p>
          <a:p>
            <a:pPr>
              <a:spcBef>
                <a:spcPts val="600"/>
              </a:spcBef>
              <a:spcAft>
                <a:spcPts val="800"/>
              </a:spcAft>
              <a:buFont typeface="Arial" panose="020B0604020202020204" pitchFamily="34" charset="0"/>
              <a:buChar char="•"/>
            </a:pPr>
            <a:r>
              <a:rPr lang="en-US" sz="1400" kern="100" dirty="0">
                <a:effectLst/>
                <a:latin typeface="+mn-lt"/>
                <a:ea typeface="Aptos" panose="020B0004020202020204" pitchFamily="34" charset="0"/>
                <a:cs typeface="Times New Roman" panose="02020603050405020304" pitchFamily="18" charset="0"/>
              </a:rPr>
              <a:t>Where there are differences, can you think of examples of how these differences play out in our team dynamics? </a:t>
            </a:r>
          </a:p>
          <a:p>
            <a:endParaRPr lang="en-US" sz="1200" dirty="0">
              <a:effectLst/>
              <a:latin typeface="Arial" panose="020B0604020202020204" pitchFamily="34" charset="0"/>
            </a:endParaRPr>
          </a:p>
        </p:txBody>
      </p:sp>
      <p:pic>
        <p:nvPicPr>
          <p:cNvPr id="5" name="Content Placeholder 4" descr="A group of people with their names&#10;&#10;AI-generated content may be incorrect.">
            <a:extLst>
              <a:ext uri="{FF2B5EF4-FFF2-40B4-BE49-F238E27FC236}">
                <a16:creationId xmlns:a16="http://schemas.microsoft.com/office/drawing/2014/main" id="{418AC104-08DF-1B35-516F-609516185832}"/>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686300" y="1727290"/>
            <a:ext cx="4025900" cy="2916057"/>
          </a:xfrm>
        </p:spPr>
      </p:pic>
      <p:sp>
        <p:nvSpPr>
          <p:cNvPr id="6" name="TextBox 5">
            <a:extLst>
              <a:ext uri="{FF2B5EF4-FFF2-40B4-BE49-F238E27FC236}">
                <a16:creationId xmlns:a16="http://schemas.microsoft.com/office/drawing/2014/main" id="{724DE764-CC37-6CFE-CF04-251E75F92710}"/>
              </a:ext>
            </a:extLst>
          </p:cNvPr>
          <p:cNvSpPr txBox="1"/>
          <p:nvPr/>
        </p:nvSpPr>
        <p:spPr>
          <a:xfrm>
            <a:off x="445770" y="988626"/>
            <a:ext cx="3714750" cy="523220"/>
          </a:xfrm>
          <a:prstGeom prst="rect">
            <a:avLst/>
          </a:prstGeom>
          <a:noFill/>
        </p:spPr>
        <p:txBody>
          <a:bodyPr wrap="square" rtlCol="0">
            <a:spAutoFit/>
          </a:bodyPr>
          <a:lstStyle/>
          <a:p>
            <a:r>
              <a:rPr lang="en-US" sz="1400" b="1" dirty="0"/>
              <a:t>Looking at your team profile together, respond to these questions:</a:t>
            </a:r>
          </a:p>
        </p:txBody>
      </p:sp>
    </p:spTree>
    <p:extLst>
      <p:ext uri="{BB962C8B-B14F-4D97-AF65-F5344CB8AC3E}">
        <p14:creationId xmlns:p14="http://schemas.microsoft.com/office/powerpoint/2010/main" val="1685085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22EF55F-2B88-6B15-0563-5A9F6A5B357E}"/>
              </a:ext>
            </a:extLst>
          </p:cNvPr>
          <p:cNvSpPr>
            <a:spLocks noGrp="1"/>
          </p:cNvSpPr>
          <p:nvPr>
            <p:ph type="title"/>
          </p:nvPr>
        </p:nvSpPr>
        <p:spPr>
          <a:xfrm>
            <a:off x="445770" y="347339"/>
            <a:ext cx="8272934" cy="694061"/>
          </a:xfrm>
        </p:spPr>
        <p:txBody>
          <a:bodyPr/>
          <a:lstStyle/>
          <a:p>
            <a:r>
              <a:rPr lang="en-US" sz="3200" dirty="0"/>
              <a:t>Inclusive Actions Your Team Can Take</a:t>
            </a:r>
          </a:p>
        </p:txBody>
      </p:sp>
      <p:sp>
        <p:nvSpPr>
          <p:cNvPr id="2" name="Slide Number Placeholder 1">
            <a:extLst>
              <a:ext uri="{FF2B5EF4-FFF2-40B4-BE49-F238E27FC236}">
                <a16:creationId xmlns:a16="http://schemas.microsoft.com/office/drawing/2014/main" id="{7FACE67B-7A1B-AF5E-FA7D-CAD7C943219C}"/>
              </a:ext>
            </a:extLst>
          </p:cNvPr>
          <p:cNvSpPr>
            <a:spLocks noGrp="1"/>
          </p:cNvSpPr>
          <p:nvPr>
            <p:ph type="sldNum" sz="quarter" idx="10"/>
          </p:nvPr>
        </p:nvSpPr>
        <p:spPr>
          <a:xfrm>
            <a:off x="6667500" y="4954956"/>
            <a:ext cx="2057400" cy="103874"/>
          </a:xfrm>
        </p:spPr>
        <p:txBody>
          <a:bodyPr anchor="b">
            <a:normAutofit fontScale="32500" lnSpcReduction="20000"/>
          </a:bodyPr>
          <a:lstStyle/>
          <a:p>
            <a:pPr>
              <a:lnSpc>
                <a:spcPct val="90000"/>
              </a:lnSpc>
              <a:spcAft>
                <a:spcPts val="600"/>
              </a:spcAft>
            </a:pPr>
            <a:r>
              <a:rPr lang="en-US"/>
              <a:t>© Aperian Global Inc. /  </a:t>
            </a:r>
            <a:fld id="{9A9C2658-C265-4A8D-BBA9-090A909EA57B}" type="slidenum">
              <a:rPr lang="en-US" smtClean="0"/>
              <a:pPr>
                <a:lnSpc>
                  <a:spcPct val="90000"/>
                </a:lnSpc>
                <a:spcAft>
                  <a:spcPts val="600"/>
                </a:spcAft>
              </a:pPr>
              <a:t>17</a:t>
            </a:fld>
            <a:endParaRPr lang="en-US"/>
          </a:p>
        </p:txBody>
      </p:sp>
      <p:pic>
        <p:nvPicPr>
          <p:cNvPr id="7" name="Picture 6" descr="A screenshot of a group of people&#10;&#10;AI-generated content may be incorrect.">
            <a:extLst>
              <a:ext uri="{FF2B5EF4-FFF2-40B4-BE49-F238E27FC236}">
                <a16:creationId xmlns:a16="http://schemas.microsoft.com/office/drawing/2014/main" id="{67691395-1E07-62FF-71C9-AFAFB3CB1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79" y="1413250"/>
            <a:ext cx="4021221" cy="3377826"/>
          </a:xfrm>
          <a:prstGeom prst="rect">
            <a:avLst/>
          </a:prstGeom>
          <a:noFill/>
        </p:spPr>
      </p:pic>
      <p:sp>
        <p:nvSpPr>
          <p:cNvPr id="14" name="Content Placeholder 4">
            <a:extLst>
              <a:ext uri="{FF2B5EF4-FFF2-40B4-BE49-F238E27FC236}">
                <a16:creationId xmlns:a16="http://schemas.microsoft.com/office/drawing/2014/main" id="{2B3D0FC4-E4EF-8A46-E6A9-DE804B1DDD08}"/>
              </a:ext>
            </a:extLst>
          </p:cNvPr>
          <p:cNvSpPr>
            <a:spLocks noGrp="1"/>
          </p:cNvSpPr>
          <p:nvPr>
            <p:ph sz="quarter" idx="12"/>
          </p:nvPr>
        </p:nvSpPr>
        <p:spPr>
          <a:xfrm>
            <a:off x="5422900" y="2075688"/>
            <a:ext cx="3289366" cy="2707450"/>
          </a:xfrm>
        </p:spPr>
        <p:txBody>
          <a:bodyPr/>
          <a:lstStyle/>
          <a:p>
            <a:pPr marL="0" indent="0">
              <a:buNone/>
            </a:pPr>
            <a:r>
              <a:rPr lang="en-US" sz="1350" dirty="0"/>
              <a:t>Characteristics of each side of the dimension</a:t>
            </a:r>
          </a:p>
          <a:p>
            <a:pPr marL="0" indent="0">
              <a:buNone/>
            </a:pPr>
            <a:endParaRPr lang="en-US" sz="1350" dirty="0"/>
          </a:p>
          <a:p>
            <a:pPr marL="0" indent="0">
              <a:buNone/>
            </a:pPr>
            <a:endParaRPr lang="en-US" sz="1350" dirty="0"/>
          </a:p>
          <a:p>
            <a:pPr marL="0" indent="0">
              <a:buNone/>
            </a:pPr>
            <a:r>
              <a:rPr lang="en-US" sz="1350" dirty="0"/>
              <a:t>Suggestions for adapting your style when working with people on the other side of the dimension</a:t>
            </a:r>
          </a:p>
          <a:p>
            <a:pPr marL="0" indent="0">
              <a:buNone/>
            </a:pPr>
            <a:endParaRPr lang="en-US" sz="1350" dirty="0"/>
          </a:p>
          <a:p>
            <a:pPr marL="0" indent="0">
              <a:buNone/>
            </a:pPr>
            <a:endParaRPr lang="en-US" sz="1350" dirty="0"/>
          </a:p>
          <a:p>
            <a:pPr marL="0" indent="0">
              <a:buNone/>
            </a:pPr>
            <a:r>
              <a:rPr lang="en-US" sz="1350" dirty="0"/>
              <a:t>Ideas for building ‘norms’ for the team as whole</a:t>
            </a:r>
          </a:p>
        </p:txBody>
      </p:sp>
      <p:sp>
        <p:nvSpPr>
          <p:cNvPr id="9" name="Left Arrow 8">
            <a:extLst>
              <a:ext uri="{FF2B5EF4-FFF2-40B4-BE49-F238E27FC236}">
                <a16:creationId xmlns:a16="http://schemas.microsoft.com/office/drawing/2014/main" id="{A27A08C0-9508-3214-7598-39440F2E7CA7}"/>
              </a:ext>
            </a:extLst>
          </p:cNvPr>
          <p:cNvSpPr/>
          <p:nvPr/>
        </p:nvSpPr>
        <p:spPr>
          <a:xfrm>
            <a:off x="4458394" y="2186656"/>
            <a:ext cx="783579" cy="112506"/>
          </a:xfrm>
          <a:prstGeom prst="leftArrow">
            <a:avLst>
              <a:gd name="adj1" fmla="val 50000"/>
              <a:gd name="adj2" fmla="val 81249"/>
            </a:avLst>
          </a:prstGeom>
          <a:solidFill>
            <a:srgbClr val="FF523A">
              <a:alpha val="78015"/>
            </a:srgbClr>
          </a:solidFill>
          <a:ln>
            <a:solidFill>
              <a:srgbClr val="FF5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0FF6CEB8-AE84-A784-6CC2-11D01D718002}"/>
              </a:ext>
            </a:extLst>
          </p:cNvPr>
          <p:cNvSpPr/>
          <p:nvPr/>
        </p:nvSpPr>
        <p:spPr>
          <a:xfrm>
            <a:off x="4474248" y="3070665"/>
            <a:ext cx="783579" cy="112506"/>
          </a:xfrm>
          <a:prstGeom prst="leftArrow">
            <a:avLst>
              <a:gd name="adj1" fmla="val 50000"/>
              <a:gd name="adj2" fmla="val 81249"/>
            </a:avLst>
          </a:prstGeom>
          <a:solidFill>
            <a:srgbClr val="FF523A">
              <a:alpha val="78015"/>
            </a:srgbClr>
          </a:solidFill>
          <a:ln>
            <a:solidFill>
              <a:srgbClr val="FF5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extLst>
              <a:ext uri="{FF2B5EF4-FFF2-40B4-BE49-F238E27FC236}">
                <a16:creationId xmlns:a16="http://schemas.microsoft.com/office/drawing/2014/main" id="{954FA986-C897-AA77-B396-97B5918DD4EE}"/>
              </a:ext>
            </a:extLst>
          </p:cNvPr>
          <p:cNvSpPr/>
          <p:nvPr/>
        </p:nvSpPr>
        <p:spPr>
          <a:xfrm>
            <a:off x="4473383" y="4195250"/>
            <a:ext cx="783579" cy="112506"/>
          </a:xfrm>
          <a:prstGeom prst="leftArrow">
            <a:avLst>
              <a:gd name="adj1" fmla="val 50000"/>
              <a:gd name="adj2" fmla="val 81249"/>
            </a:avLst>
          </a:prstGeom>
          <a:solidFill>
            <a:srgbClr val="FF523A">
              <a:alpha val="78015"/>
            </a:srgbClr>
          </a:solidFill>
          <a:ln>
            <a:solidFill>
              <a:srgbClr val="FF52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AB793A-740B-8ED0-8353-A1DF1C6D512F}"/>
              </a:ext>
            </a:extLst>
          </p:cNvPr>
          <p:cNvSpPr txBox="1"/>
          <p:nvPr/>
        </p:nvSpPr>
        <p:spPr>
          <a:xfrm>
            <a:off x="5349240" y="936196"/>
            <a:ext cx="3289366" cy="830997"/>
          </a:xfrm>
          <a:prstGeom prst="rect">
            <a:avLst/>
          </a:prstGeom>
          <a:noFill/>
        </p:spPr>
        <p:txBody>
          <a:bodyPr wrap="square" rtlCol="0">
            <a:spAutoFit/>
          </a:bodyPr>
          <a:lstStyle/>
          <a:p>
            <a:pPr>
              <a:spcBef>
                <a:spcPts val="600"/>
              </a:spcBef>
            </a:pPr>
            <a:r>
              <a:rPr lang="en-US" sz="1200" dirty="0"/>
              <a:t>Review the </a:t>
            </a:r>
            <a:r>
              <a:rPr lang="en-US" sz="1200" i="1" dirty="0"/>
              <a:t>Inclusive Actions </a:t>
            </a:r>
            <a:r>
              <a:rPr lang="en-US" sz="1200" dirty="0"/>
              <a:t>document on your screens (or printouts). The layout you see here is the same for each of the five dimensions.</a:t>
            </a:r>
          </a:p>
        </p:txBody>
      </p:sp>
    </p:spTree>
    <p:extLst>
      <p:ext uri="{BB962C8B-B14F-4D97-AF65-F5344CB8AC3E}">
        <p14:creationId xmlns:p14="http://schemas.microsoft.com/office/powerpoint/2010/main" val="2416123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D9B49-6BD4-7480-403E-32CB667DE09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4DABA55-24FB-3A0F-CFBC-C1A0A339C985}"/>
              </a:ext>
            </a:extLst>
          </p:cNvPr>
          <p:cNvSpPr>
            <a:spLocks noGrp="1"/>
          </p:cNvSpPr>
          <p:nvPr>
            <p:ph type="title"/>
          </p:nvPr>
        </p:nvSpPr>
        <p:spPr>
          <a:xfrm>
            <a:off x="445770" y="347339"/>
            <a:ext cx="8272934" cy="616222"/>
          </a:xfrm>
        </p:spPr>
        <p:txBody>
          <a:bodyPr vert="horz" lIns="0" tIns="0" rIns="0" bIns="0" rtlCol="0" anchor="t" anchorCtr="0">
            <a:normAutofit/>
          </a:bodyPr>
          <a:lstStyle/>
          <a:p>
            <a:r>
              <a:rPr lang="en-US" sz="3200" dirty="0">
                <a:latin typeface="Times New Roman" panose="02020603050405020304" pitchFamily="18" charset="0"/>
                <a:cs typeface="Times New Roman" panose="02020603050405020304" pitchFamily="18" charset="0"/>
              </a:rPr>
              <a:t>View your Team’s Profile… Part II</a:t>
            </a:r>
            <a:r>
              <a:rPr lang="en-US" sz="3200" kern="1200" dirty="0">
                <a:latin typeface="Times New Roman" panose="02020603050405020304" pitchFamily="18" charset="0"/>
                <a:ea typeface="+mj-ea"/>
                <a:cs typeface="Times New Roman" panose="02020603050405020304" pitchFamily="18" charset="0"/>
              </a:rPr>
              <a:t> </a:t>
            </a:r>
            <a:endParaRPr lang="en-US" sz="3200" kern="1200" dirty="0">
              <a:latin typeface="+mj-lt"/>
              <a:ea typeface="+mj-ea"/>
              <a:cs typeface="+mj-cs"/>
            </a:endParaRPr>
          </a:p>
        </p:txBody>
      </p:sp>
      <p:sp>
        <p:nvSpPr>
          <p:cNvPr id="2" name="Slide Number Placeholder 1">
            <a:extLst>
              <a:ext uri="{FF2B5EF4-FFF2-40B4-BE49-F238E27FC236}">
                <a16:creationId xmlns:a16="http://schemas.microsoft.com/office/drawing/2014/main" id="{87B99567-C4A7-58FD-BB62-F0CD03096423}"/>
              </a:ext>
            </a:extLst>
          </p:cNvPr>
          <p:cNvSpPr>
            <a:spLocks noGrp="1"/>
          </p:cNvSpPr>
          <p:nvPr>
            <p:ph type="sldNum" sz="quarter" idx="10"/>
          </p:nvPr>
        </p:nvSpPr>
        <p:spPr>
          <a:xfrm>
            <a:off x="6667500" y="4954956"/>
            <a:ext cx="2057400" cy="103874"/>
          </a:xfrm>
        </p:spPr>
        <p:txBody>
          <a:bodyPr vert="horz" lIns="0" tIns="0" rIns="0" bIns="0" rtlCol="0" anchor="b" anchorCtr="0">
            <a:normAutofit fontScale="32500" lnSpcReduction="20000"/>
          </a:bodyPr>
          <a:lstStyle/>
          <a:p>
            <a:pPr>
              <a:lnSpc>
                <a:spcPct val="90000"/>
              </a:lnSpc>
              <a:spcAft>
                <a:spcPts val="600"/>
              </a:spcAft>
            </a:pPr>
            <a:r>
              <a:rPr lang="en-US"/>
              <a:t>© Aperian Global, Inc.  /  </a:t>
            </a:r>
            <a:fld id="{9A9C2658-C265-4A8D-BBA9-090A909EA57B}" type="slidenum">
              <a:rPr lang="en-US" smtClean="0"/>
              <a:pPr>
                <a:lnSpc>
                  <a:spcPct val="90000"/>
                </a:lnSpc>
                <a:spcAft>
                  <a:spcPts val="600"/>
                </a:spcAft>
              </a:pPr>
              <a:t>18</a:t>
            </a:fld>
            <a:endParaRPr lang="en-US"/>
          </a:p>
        </p:txBody>
      </p:sp>
      <p:sp>
        <p:nvSpPr>
          <p:cNvPr id="3" name="Text Placeholder 3">
            <a:extLst>
              <a:ext uri="{FF2B5EF4-FFF2-40B4-BE49-F238E27FC236}">
                <a16:creationId xmlns:a16="http://schemas.microsoft.com/office/drawing/2014/main" id="{95C8C759-AADF-160E-78FC-19ED5A3D6C59}"/>
              </a:ext>
            </a:extLst>
          </p:cNvPr>
          <p:cNvSpPr txBox="1">
            <a:spLocks/>
          </p:cNvSpPr>
          <p:nvPr/>
        </p:nvSpPr>
        <p:spPr>
          <a:xfrm>
            <a:off x="629264" y="1956619"/>
            <a:ext cx="3841573" cy="2834456"/>
          </a:xfrm>
          <a:prstGeom prst="rect">
            <a:avLst/>
          </a:prstGeom>
        </p:spPr>
        <p:txBody>
          <a:bodyPr vert="horz" lIns="0" tIns="0" rIns="0" bIns="0" rtlCol="0">
            <a:normAutofit/>
          </a:bodyPr>
          <a:lstStyle>
            <a:lvl1pPr marL="171454" indent="-171454" algn="l" defTabSz="685814" rtl="0" eaLnBrk="1" latinLnBrk="0" hangingPunct="1">
              <a:lnSpc>
                <a:spcPct val="100000"/>
              </a:lnSpc>
              <a:spcBef>
                <a:spcPts val="200"/>
              </a:spcBef>
              <a:spcAft>
                <a:spcPts val="200"/>
              </a:spcAft>
              <a:buFont typeface="Times New Roman" panose="02020603050405020304" pitchFamily="18" charset="0"/>
              <a:buChar char=" "/>
              <a:defRPr sz="3450" kern="1200">
                <a:solidFill>
                  <a:schemeClr val="tx1"/>
                </a:solidFill>
                <a:latin typeface="+mj-lt"/>
                <a:ea typeface="+mn-ea"/>
                <a:cs typeface="+mn-cs"/>
              </a:defRPr>
            </a:lvl1pPr>
            <a:lvl2pPr marL="171454" indent="-171454" algn="l" defTabSz="685814" rtl="0" eaLnBrk="1" latinLnBrk="0" hangingPunct="1">
              <a:lnSpc>
                <a:spcPct val="100000"/>
              </a:lnSpc>
              <a:spcBef>
                <a:spcPts val="200"/>
              </a:spcBef>
              <a:spcAft>
                <a:spcPts val="200"/>
              </a:spcAft>
              <a:buFont typeface="Times New Roman" panose="02020603050405020304" pitchFamily="18" charset="0"/>
              <a:buChar char=" "/>
              <a:defRPr sz="2250" kern="1200">
                <a:solidFill>
                  <a:schemeClr val="tx1"/>
                </a:solidFill>
                <a:latin typeface="+mn-lt"/>
                <a:ea typeface="+mn-ea"/>
                <a:cs typeface="+mn-cs"/>
              </a:defRPr>
            </a:lvl2pPr>
            <a:lvl3pPr marL="857267" indent="-171454" algn="l" defTabSz="685814" rtl="0" eaLnBrk="1" latinLnBrk="0" hangingPunct="1">
              <a:lnSpc>
                <a:spcPct val="100000"/>
              </a:lnSpc>
              <a:spcBef>
                <a:spcPts val="200"/>
              </a:spcBef>
              <a:spcAft>
                <a:spcPts val="200"/>
              </a:spcAft>
              <a:buFont typeface="Arial" panose="020B0604020202020204" pitchFamily="34" charset="0"/>
              <a:buChar char="•"/>
              <a:defRPr sz="1500" kern="1200">
                <a:solidFill>
                  <a:schemeClr val="tx1"/>
                </a:solidFill>
                <a:latin typeface="+mn-lt"/>
                <a:ea typeface="+mn-ea"/>
                <a:cs typeface="+mn-cs"/>
              </a:defRPr>
            </a:lvl3pPr>
            <a:lvl4pPr marL="1200174" indent="-171454" algn="l" defTabSz="685814" rtl="0" eaLnBrk="1" latinLnBrk="0" hangingPunct="1">
              <a:lnSpc>
                <a:spcPct val="100000"/>
              </a:lnSpc>
              <a:spcBef>
                <a:spcPts val="200"/>
              </a:spcBef>
              <a:spcAft>
                <a:spcPts val="200"/>
              </a:spcAft>
              <a:buFont typeface="Arial" panose="020B0604020202020204" pitchFamily="34" charset="0"/>
              <a:buChar char="•"/>
              <a:defRPr sz="1350" kern="1200">
                <a:solidFill>
                  <a:schemeClr val="tx1"/>
                </a:solidFill>
                <a:latin typeface="+mn-lt"/>
                <a:ea typeface="+mn-ea"/>
                <a:cs typeface="+mn-cs"/>
              </a:defRPr>
            </a:lvl4pPr>
            <a:lvl5pPr marL="1543081" indent="-171454" algn="l" defTabSz="685814" rtl="0" eaLnBrk="1" latinLnBrk="0" hangingPunct="1">
              <a:lnSpc>
                <a:spcPct val="100000"/>
              </a:lnSpc>
              <a:spcBef>
                <a:spcPts val="200"/>
              </a:spcBef>
              <a:spcAft>
                <a:spcPts val="200"/>
              </a:spcAft>
              <a:buFont typeface="Arial" panose="020B0604020202020204" pitchFamily="34" charset="0"/>
              <a:buChar char="•"/>
              <a:defRPr sz="1350" kern="1200">
                <a:solidFill>
                  <a:schemeClr val="tx1"/>
                </a:solidFill>
                <a:latin typeface="+mn-lt"/>
                <a:ea typeface="+mn-ea"/>
                <a:cs typeface="+mn-cs"/>
              </a:defRPr>
            </a:lvl5pPr>
            <a:lvl6pPr marL="1885988"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94"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02"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09"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200" dirty="0">
              <a:latin typeface="Arial" panose="020B0604020202020204" pitchFamily="34" charset="0"/>
            </a:endParaRPr>
          </a:p>
          <a:p>
            <a:pPr>
              <a:spcBef>
                <a:spcPts val="600"/>
              </a:spcBef>
              <a:spcAft>
                <a:spcPts val="800"/>
              </a:spcAft>
              <a:buFont typeface="Arial" panose="020B0604020202020204" pitchFamily="34" charset="0"/>
              <a:buChar char="•"/>
            </a:pPr>
            <a:r>
              <a:rPr lang="en-US" sz="1400" kern="100" dirty="0">
                <a:effectLst/>
                <a:latin typeface="+mn-lt"/>
                <a:ea typeface="Aptos" panose="020B0004020202020204" pitchFamily="34" charset="0"/>
                <a:cs typeface="Times New Roman" panose="02020603050405020304" pitchFamily="18" charset="0"/>
              </a:rPr>
              <a:t>What do you see in your own Profile that would be important for this team to know about you? </a:t>
            </a:r>
          </a:p>
          <a:p>
            <a:pPr>
              <a:spcBef>
                <a:spcPts val="600"/>
              </a:spcBef>
              <a:spcAft>
                <a:spcPts val="800"/>
              </a:spcAft>
              <a:buFont typeface="Arial" panose="020B0604020202020204" pitchFamily="34" charset="0"/>
              <a:buChar char="•"/>
            </a:pPr>
            <a:r>
              <a:rPr lang="en-US" sz="1400" kern="100" dirty="0">
                <a:effectLst/>
                <a:latin typeface="+mn-lt"/>
                <a:ea typeface="Aptos" panose="020B0004020202020204" pitchFamily="34" charset="0"/>
                <a:cs typeface="Times New Roman" panose="02020603050405020304" pitchFamily="18" charset="0"/>
              </a:rPr>
              <a:t>Are there things that others could do based on your profile that might make it easier to work with you?</a:t>
            </a:r>
          </a:p>
          <a:p>
            <a:endParaRPr lang="en-US" sz="1200" dirty="0">
              <a:effectLst/>
              <a:latin typeface="Arial" panose="020B0604020202020204" pitchFamily="34" charset="0"/>
            </a:endParaRPr>
          </a:p>
        </p:txBody>
      </p:sp>
      <p:pic>
        <p:nvPicPr>
          <p:cNvPr id="5" name="Content Placeholder 4" descr="A group of people with their names&#10;&#10;AI-generated content may be incorrect.">
            <a:extLst>
              <a:ext uri="{FF2B5EF4-FFF2-40B4-BE49-F238E27FC236}">
                <a16:creationId xmlns:a16="http://schemas.microsoft.com/office/drawing/2014/main" id="{5278950B-EC7B-B74A-F859-BD3EEE6B588B}"/>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686300" y="1727290"/>
            <a:ext cx="4025900" cy="2916057"/>
          </a:xfrm>
        </p:spPr>
      </p:pic>
      <p:sp>
        <p:nvSpPr>
          <p:cNvPr id="6" name="TextBox 5">
            <a:extLst>
              <a:ext uri="{FF2B5EF4-FFF2-40B4-BE49-F238E27FC236}">
                <a16:creationId xmlns:a16="http://schemas.microsoft.com/office/drawing/2014/main" id="{EBEA7A18-6DBD-7DE0-695D-8D992A7375E3}"/>
              </a:ext>
            </a:extLst>
          </p:cNvPr>
          <p:cNvSpPr txBox="1"/>
          <p:nvPr/>
        </p:nvSpPr>
        <p:spPr>
          <a:xfrm>
            <a:off x="445770" y="1306201"/>
            <a:ext cx="3841573" cy="307777"/>
          </a:xfrm>
          <a:prstGeom prst="rect">
            <a:avLst/>
          </a:prstGeom>
          <a:noFill/>
        </p:spPr>
        <p:txBody>
          <a:bodyPr wrap="square" rtlCol="0">
            <a:spAutoFit/>
          </a:bodyPr>
          <a:lstStyle/>
          <a:p>
            <a:pPr>
              <a:spcBef>
                <a:spcPts val="600"/>
              </a:spcBef>
            </a:pPr>
            <a:r>
              <a:rPr lang="en-US" sz="1400" b="1" dirty="0"/>
              <a:t>Questions for individual team members:</a:t>
            </a:r>
          </a:p>
        </p:txBody>
      </p:sp>
    </p:spTree>
    <p:extLst>
      <p:ext uri="{BB962C8B-B14F-4D97-AF65-F5344CB8AC3E}">
        <p14:creationId xmlns:p14="http://schemas.microsoft.com/office/powerpoint/2010/main" val="635699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CF319-858D-87F6-0BCA-9A2B710D229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1E7B114-3360-F534-E5AF-E6A8A6B946E8}"/>
              </a:ext>
            </a:extLst>
          </p:cNvPr>
          <p:cNvSpPr>
            <a:spLocks noGrp="1"/>
          </p:cNvSpPr>
          <p:nvPr>
            <p:ph type="title"/>
          </p:nvPr>
        </p:nvSpPr>
        <p:spPr>
          <a:xfrm>
            <a:off x="445770" y="347339"/>
            <a:ext cx="8272934" cy="616222"/>
          </a:xfrm>
        </p:spPr>
        <p:txBody>
          <a:bodyPr vert="horz" lIns="0" tIns="0" rIns="0" bIns="0" rtlCol="0" anchor="t" anchorCtr="0">
            <a:normAutofit/>
          </a:bodyPr>
          <a:lstStyle/>
          <a:p>
            <a:r>
              <a:rPr lang="en-US" sz="3200" dirty="0">
                <a:latin typeface="Times New Roman" panose="02020603050405020304" pitchFamily="18" charset="0"/>
                <a:cs typeface="Times New Roman" panose="02020603050405020304" pitchFamily="18" charset="0"/>
              </a:rPr>
              <a:t>View your Team’s Profile… Part II</a:t>
            </a:r>
            <a:r>
              <a:rPr lang="en-US" sz="3200" kern="1200" dirty="0">
                <a:latin typeface="Times New Roman" panose="02020603050405020304" pitchFamily="18" charset="0"/>
                <a:ea typeface="+mj-ea"/>
                <a:cs typeface="Times New Roman" panose="02020603050405020304" pitchFamily="18" charset="0"/>
              </a:rPr>
              <a:t>I</a:t>
            </a:r>
            <a:endParaRPr lang="en-US" sz="3200" kern="1200" dirty="0">
              <a:latin typeface="+mj-lt"/>
              <a:ea typeface="+mj-ea"/>
              <a:cs typeface="+mj-cs"/>
            </a:endParaRPr>
          </a:p>
        </p:txBody>
      </p:sp>
      <p:sp>
        <p:nvSpPr>
          <p:cNvPr id="2" name="Slide Number Placeholder 1">
            <a:extLst>
              <a:ext uri="{FF2B5EF4-FFF2-40B4-BE49-F238E27FC236}">
                <a16:creationId xmlns:a16="http://schemas.microsoft.com/office/drawing/2014/main" id="{D88639E1-AE9B-0308-8E1F-C790E7A028C5}"/>
              </a:ext>
            </a:extLst>
          </p:cNvPr>
          <p:cNvSpPr>
            <a:spLocks noGrp="1"/>
          </p:cNvSpPr>
          <p:nvPr>
            <p:ph type="sldNum" sz="quarter" idx="10"/>
          </p:nvPr>
        </p:nvSpPr>
        <p:spPr>
          <a:xfrm>
            <a:off x="6667500" y="4954956"/>
            <a:ext cx="2057400" cy="103874"/>
          </a:xfrm>
        </p:spPr>
        <p:txBody>
          <a:bodyPr vert="horz" lIns="0" tIns="0" rIns="0" bIns="0" rtlCol="0" anchor="b" anchorCtr="0">
            <a:normAutofit fontScale="32500" lnSpcReduction="20000"/>
          </a:bodyPr>
          <a:lstStyle/>
          <a:p>
            <a:pPr>
              <a:lnSpc>
                <a:spcPct val="90000"/>
              </a:lnSpc>
              <a:spcAft>
                <a:spcPts val="600"/>
              </a:spcAft>
            </a:pPr>
            <a:r>
              <a:rPr lang="en-US"/>
              <a:t>© Aperian Global, Inc.  /  </a:t>
            </a:r>
            <a:fld id="{9A9C2658-C265-4A8D-BBA9-090A909EA57B}" type="slidenum">
              <a:rPr lang="en-US" smtClean="0"/>
              <a:pPr>
                <a:lnSpc>
                  <a:spcPct val="90000"/>
                </a:lnSpc>
                <a:spcAft>
                  <a:spcPts val="600"/>
                </a:spcAft>
              </a:pPr>
              <a:t>19</a:t>
            </a:fld>
            <a:endParaRPr lang="en-US"/>
          </a:p>
        </p:txBody>
      </p:sp>
      <p:sp>
        <p:nvSpPr>
          <p:cNvPr id="3" name="Text Placeholder 3">
            <a:extLst>
              <a:ext uri="{FF2B5EF4-FFF2-40B4-BE49-F238E27FC236}">
                <a16:creationId xmlns:a16="http://schemas.microsoft.com/office/drawing/2014/main" id="{B9743C86-120C-F2EC-44DB-9177CB11C2A8}"/>
              </a:ext>
            </a:extLst>
          </p:cNvPr>
          <p:cNvSpPr txBox="1">
            <a:spLocks/>
          </p:cNvSpPr>
          <p:nvPr/>
        </p:nvSpPr>
        <p:spPr>
          <a:xfrm>
            <a:off x="629264" y="1799302"/>
            <a:ext cx="3942736" cy="2996859"/>
          </a:xfrm>
          <a:prstGeom prst="rect">
            <a:avLst/>
          </a:prstGeom>
        </p:spPr>
        <p:txBody>
          <a:bodyPr vert="horz" lIns="0" tIns="0" rIns="0" bIns="0" rtlCol="0">
            <a:normAutofit/>
          </a:bodyPr>
          <a:lstStyle>
            <a:lvl1pPr marL="171454" indent="-171454" algn="l" defTabSz="685814" rtl="0" eaLnBrk="1" latinLnBrk="0" hangingPunct="1">
              <a:lnSpc>
                <a:spcPct val="100000"/>
              </a:lnSpc>
              <a:spcBef>
                <a:spcPts val="200"/>
              </a:spcBef>
              <a:spcAft>
                <a:spcPts val="200"/>
              </a:spcAft>
              <a:buFont typeface="Times New Roman" panose="02020603050405020304" pitchFamily="18" charset="0"/>
              <a:buChar char=" "/>
              <a:defRPr sz="3450" kern="1200">
                <a:solidFill>
                  <a:schemeClr val="tx1"/>
                </a:solidFill>
                <a:latin typeface="+mj-lt"/>
                <a:ea typeface="+mn-ea"/>
                <a:cs typeface="+mn-cs"/>
              </a:defRPr>
            </a:lvl1pPr>
            <a:lvl2pPr marL="171454" indent="-171454" algn="l" defTabSz="685814" rtl="0" eaLnBrk="1" latinLnBrk="0" hangingPunct="1">
              <a:lnSpc>
                <a:spcPct val="100000"/>
              </a:lnSpc>
              <a:spcBef>
                <a:spcPts val="200"/>
              </a:spcBef>
              <a:spcAft>
                <a:spcPts val="200"/>
              </a:spcAft>
              <a:buFont typeface="Times New Roman" panose="02020603050405020304" pitchFamily="18" charset="0"/>
              <a:buChar char=" "/>
              <a:defRPr sz="2250" kern="1200">
                <a:solidFill>
                  <a:schemeClr val="tx1"/>
                </a:solidFill>
                <a:latin typeface="+mn-lt"/>
                <a:ea typeface="+mn-ea"/>
                <a:cs typeface="+mn-cs"/>
              </a:defRPr>
            </a:lvl2pPr>
            <a:lvl3pPr marL="857267" indent="-171454" algn="l" defTabSz="685814" rtl="0" eaLnBrk="1" latinLnBrk="0" hangingPunct="1">
              <a:lnSpc>
                <a:spcPct val="100000"/>
              </a:lnSpc>
              <a:spcBef>
                <a:spcPts val="200"/>
              </a:spcBef>
              <a:spcAft>
                <a:spcPts val="200"/>
              </a:spcAft>
              <a:buFont typeface="Arial" panose="020B0604020202020204" pitchFamily="34" charset="0"/>
              <a:buChar char="•"/>
              <a:defRPr sz="1500" kern="1200">
                <a:solidFill>
                  <a:schemeClr val="tx1"/>
                </a:solidFill>
                <a:latin typeface="+mn-lt"/>
                <a:ea typeface="+mn-ea"/>
                <a:cs typeface="+mn-cs"/>
              </a:defRPr>
            </a:lvl3pPr>
            <a:lvl4pPr marL="1200174" indent="-171454" algn="l" defTabSz="685814" rtl="0" eaLnBrk="1" latinLnBrk="0" hangingPunct="1">
              <a:lnSpc>
                <a:spcPct val="100000"/>
              </a:lnSpc>
              <a:spcBef>
                <a:spcPts val="200"/>
              </a:spcBef>
              <a:spcAft>
                <a:spcPts val="200"/>
              </a:spcAft>
              <a:buFont typeface="Arial" panose="020B0604020202020204" pitchFamily="34" charset="0"/>
              <a:buChar char="•"/>
              <a:defRPr sz="1350" kern="1200">
                <a:solidFill>
                  <a:schemeClr val="tx1"/>
                </a:solidFill>
                <a:latin typeface="+mn-lt"/>
                <a:ea typeface="+mn-ea"/>
                <a:cs typeface="+mn-cs"/>
              </a:defRPr>
            </a:lvl4pPr>
            <a:lvl5pPr marL="1543081" indent="-171454" algn="l" defTabSz="685814" rtl="0" eaLnBrk="1" latinLnBrk="0" hangingPunct="1">
              <a:lnSpc>
                <a:spcPct val="100000"/>
              </a:lnSpc>
              <a:spcBef>
                <a:spcPts val="200"/>
              </a:spcBef>
              <a:spcAft>
                <a:spcPts val="200"/>
              </a:spcAft>
              <a:buFont typeface="Arial" panose="020B0604020202020204" pitchFamily="34" charset="0"/>
              <a:buChar char="•"/>
              <a:defRPr sz="1350" kern="1200">
                <a:solidFill>
                  <a:schemeClr val="tx1"/>
                </a:solidFill>
                <a:latin typeface="+mn-lt"/>
                <a:ea typeface="+mn-ea"/>
                <a:cs typeface="+mn-cs"/>
              </a:defRPr>
            </a:lvl5pPr>
            <a:lvl6pPr marL="1885988"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94"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02"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09" indent="-171454"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600"/>
              </a:spcBef>
              <a:spcAft>
                <a:spcPts val="600"/>
              </a:spcAft>
              <a:buFont typeface="Arial" panose="020B0604020202020204" pitchFamily="34" charset="0"/>
              <a:buChar char="•"/>
            </a:pPr>
            <a:r>
              <a:rPr lang="en-US" sz="1400" kern="100" dirty="0">
                <a:effectLst/>
                <a:latin typeface="+mn-lt"/>
                <a:ea typeface="Aptos" panose="020B0004020202020204" pitchFamily="34" charset="0"/>
                <a:cs typeface="Times New Roman" panose="02020603050405020304" pitchFamily="18" charset="0"/>
              </a:rPr>
              <a:t>What actions can we take that would support team members who have different styles? Can we leverage those differences to the team’s benefit? </a:t>
            </a:r>
          </a:p>
          <a:p>
            <a:pPr>
              <a:spcBef>
                <a:spcPts val="600"/>
              </a:spcBef>
              <a:spcAft>
                <a:spcPts val="600"/>
              </a:spcAft>
              <a:buFont typeface="Arial" panose="020B0604020202020204" pitchFamily="34" charset="0"/>
              <a:buChar char="•"/>
            </a:pPr>
            <a:r>
              <a:rPr lang="en-US" sz="1400" kern="100" dirty="0">
                <a:effectLst/>
                <a:latin typeface="+mn-lt"/>
                <a:ea typeface="Aptos" panose="020B0004020202020204" pitchFamily="34" charset="0"/>
                <a:cs typeface="Times New Roman" panose="02020603050405020304" pitchFamily="18" charset="0"/>
              </a:rPr>
              <a:t>If most of us are close to each other on some of these dimensions, what might we be missing when we interact with people outside of our team? What other work styles might we need to consider? </a:t>
            </a:r>
          </a:p>
        </p:txBody>
      </p:sp>
      <p:pic>
        <p:nvPicPr>
          <p:cNvPr id="5" name="Content Placeholder 4" descr="A group of people with their names&#10;&#10;AI-generated content may be incorrect.">
            <a:extLst>
              <a:ext uri="{FF2B5EF4-FFF2-40B4-BE49-F238E27FC236}">
                <a16:creationId xmlns:a16="http://schemas.microsoft.com/office/drawing/2014/main" id="{C8B277CB-7665-DAB9-7E5A-ACB460A7C76D}"/>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718154" y="1750362"/>
            <a:ext cx="3994046" cy="2892985"/>
          </a:xfrm>
        </p:spPr>
      </p:pic>
      <p:sp>
        <p:nvSpPr>
          <p:cNvPr id="6" name="TextBox 5">
            <a:extLst>
              <a:ext uri="{FF2B5EF4-FFF2-40B4-BE49-F238E27FC236}">
                <a16:creationId xmlns:a16="http://schemas.microsoft.com/office/drawing/2014/main" id="{A916264D-9866-AAF3-31D6-3D6B8BE78347}"/>
              </a:ext>
            </a:extLst>
          </p:cNvPr>
          <p:cNvSpPr txBox="1"/>
          <p:nvPr/>
        </p:nvSpPr>
        <p:spPr>
          <a:xfrm>
            <a:off x="570268" y="1069466"/>
            <a:ext cx="3490451" cy="307777"/>
          </a:xfrm>
          <a:prstGeom prst="rect">
            <a:avLst/>
          </a:prstGeom>
          <a:noFill/>
        </p:spPr>
        <p:txBody>
          <a:bodyPr wrap="square" rtlCol="0">
            <a:spAutoFit/>
          </a:bodyPr>
          <a:lstStyle/>
          <a:p>
            <a:r>
              <a:rPr lang="en-US" b="1" dirty="0"/>
              <a:t>Final questions for the team:</a:t>
            </a:r>
          </a:p>
        </p:txBody>
      </p:sp>
    </p:spTree>
    <p:extLst>
      <p:ext uri="{BB962C8B-B14F-4D97-AF65-F5344CB8AC3E}">
        <p14:creationId xmlns:p14="http://schemas.microsoft.com/office/powerpoint/2010/main" val="2534568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7A8CB-5175-E741-EFFD-ED5E7145EAD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A72DC2B-C4A9-5408-CBE4-DC6A880EAD7E}"/>
              </a:ext>
            </a:extLst>
          </p:cNvPr>
          <p:cNvSpPr>
            <a:spLocks noGrp="1"/>
          </p:cNvSpPr>
          <p:nvPr>
            <p:ph type="body" sz="quarter" idx="37"/>
          </p:nvPr>
        </p:nvSpPr>
        <p:spPr>
          <a:xfrm>
            <a:off x="433388" y="331678"/>
            <a:ext cx="8293369" cy="588412"/>
          </a:xfrm>
        </p:spPr>
        <p:txBody>
          <a:bodyPr/>
          <a:lstStyle/>
          <a:p>
            <a:pPr marL="9525" indent="0">
              <a:buNone/>
            </a:pPr>
            <a:r>
              <a:rPr lang="en-US" sz="3200" dirty="0"/>
              <a:t>Notes for Team Leaders and/or Facilitators</a:t>
            </a:r>
            <a:endParaRPr lang="en-IN" sz="2800" dirty="0"/>
          </a:p>
        </p:txBody>
      </p:sp>
      <p:sp>
        <p:nvSpPr>
          <p:cNvPr id="2" name="Slide Number Placeholder 1">
            <a:extLst>
              <a:ext uri="{FF2B5EF4-FFF2-40B4-BE49-F238E27FC236}">
                <a16:creationId xmlns:a16="http://schemas.microsoft.com/office/drawing/2014/main" id="{63E812A2-B495-F92F-DB7E-EA4AE451A227}"/>
              </a:ext>
            </a:extLst>
          </p:cNvPr>
          <p:cNvSpPr>
            <a:spLocks noGrp="1"/>
          </p:cNvSpPr>
          <p:nvPr>
            <p:ph type="sldNum" sz="quarter" idx="12"/>
          </p:nvPr>
        </p:nvSpPr>
        <p:spPr/>
        <p:txBody>
          <a:bodyPr/>
          <a:lstStyle/>
          <a:p>
            <a:r>
              <a:rPr lang="en-US"/>
              <a:t>© Aperian Global, Inc.  /  </a:t>
            </a:r>
            <a:fld id="{9A9C2658-C265-4A8D-BBA9-090A909EA57B}" type="slidenum">
              <a:rPr lang="en-US" smtClean="0"/>
              <a:pPr/>
              <a:t>2</a:t>
            </a:fld>
            <a:endParaRPr lang="en-US" dirty="0"/>
          </a:p>
        </p:txBody>
      </p:sp>
      <p:sp>
        <p:nvSpPr>
          <p:cNvPr id="6" name="TextBox 5">
            <a:extLst>
              <a:ext uri="{FF2B5EF4-FFF2-40B4-BE49-F238E27FC236}">
                <a16:creationId xmlns:a16="http://schemas.microsoft.com/office/drawing/2014/main" id="{9B406ECD-807B-BF56-10DD-C6EB4C9D560D}"/>
              </a:ext>
            </a:extLst>
          </p:cNvPr>
          <p:cNvSpPr txBox="1"/>
          <p:nvPr/>
        </p:nvSpPr>
        <p:spPr>
          <a:xfrm>
            <a:off x="1099813" y="1183196"/>
            <a:ext cx="7171981" cy="3339376"/>
          </a:xfrm>
          <a:prstGeom prst="rect">
            <a:avLst/>
          </a:prstGeom>
          <a:noFill/>
        </p:spPr>
        <p:txBody>
          <a:bodyPr wrap="square" rtlCol="0">
            <a:spAutoFit/>
          </a:bodyPr>
          <a:lstStyle/>
          <a:p>
            <a:r>
              <a:rPr lang="en-US" dirty="0"/>
              <a:t>These slides are meant for use with a GlobeSmart Profile Team Debrief. Feel free to use all or just a few of them, depending on the time you have. </a:t>
            </a:r>
            <a:br>
              <a:rPr lang="en-US" dirty="0"/>
            </a:br>
            <a:endParaRPr lang="en-US" dirty="0"/>
          </a:p>
          <a:p>
            <a:r>
              <a:rPr lang="en-US" sz="1200" dirty="0"/>
              <a:t>Please note:</a:t>
            </a:r>
          </a:p>
          <a:p>
            <a:pPr marL="285750" indent="-285750">
              <a:spcBef>
                <a:spcPts val="600"/>
              </a:spcBef>
              <a:buFont typeface="Courier New" panose="02070309020205020404" pitchFamily="49" charset="0"/>
              <a:buChar char="o"/>
            </a:pPr>
            <a:r>
              <a:rPr lang="en-US" sz="1200" dirty="0"/>
              <a:t>There are presenter notes on each slide. Please review them.</a:t>
            </a:r>
          </a:p>
          <a:p>
            <a:pPr marL="285750" indent="-285750">
              <a:spcBef>
                <a:spcPts val="600"/>
              </a:spcBef>
              <a:buFont typeface="Courier New" panose="02070309020205020404" pitchFamily="49" charset="0"/>
              <a:buChar char="o"/>
            </a:pPr>
            <a:r>
              <a:rPr lang="en-US" sz="1200" dirty="0"/>
              <a:t>Beginning on slide 16, the assumption is that you will be sharing your team’s Profile chart, either by including a screen shot in this presentation, or by projecting it on the screen (or having your participants view printouts of it).</a:t>
            </a:r>
          </a:p>
          <a:p>
            <a:pPr marL="285750" indent="-285750">
              <a:spcBef>
                <a:spcPts val="600"/>
              </a:spcBef>
              <a:buFont typeface="Courier New" panose="02070309020205020404" pitchFamily="49" charset="0"/>
              <a:buChar char="o"/>
            </a:pPr>
            <a:r>
              <a:rPr lang="en-US" sz="1200" dirty="0"/>
              <a:t>As you will see on slide 17, it is also recommended that you share the “Inclusive Actions” document with your team so they can explore ideas for working with team members who may have different styles. This can be found in the </a:t>
            </a:r>
            <a:r>
              <a:rPr lang="en-US" sz="1200" dirty="0">
                <a:hlinkClick r:id="rId3"/>
              </a:rPr>
              <a:t>Resources</a:t>
            </a:r>
            <a:r>
              <a:rPr lang="en-US" sz="1200" dirty="0"/>
              <a:t> section of the Team Toolkit.</a:t>
            </a:r>
          </a:p>
          <a:p>
            <a:pPr marL="285750" indent="-285750">
              <a:spcBef>
                <a:spcPts val="600"/>
              </a:spcBef>
              <a:buFont typeface="Courier New" panose="02070309020205020404" pitchFamily="49" charset="0"/>
              <a:buChar char="o"/>
            </a:pPr>
            <a:r>
              <a:rPr lang="en-US" sz="1200" i="0" kern="100" dirty="0">
                <a:effectLst/>
                <a:latin typeface="Arial" panose="020B0604020202020204" pitchFamily="34" charset="0"/>
                <a:ea typeface="Aptos" panose="020B0004020202020204" pitchFamily="34" charset="0"/>
                <a:cs typeface="Arial" panose="020B0604020202020204" pitchFamily="34" charset="0"/>
              </a:rPr>
              <a:t>Consider reviewing the </a:t>
            </a:r>
            <a:r>
              <a:rPr lang="en-US" sz="1200" i="1" kern="100" dirty="0">
                <a:effectLst/>
                <a:latin typeface="Arial" panose="020B0604020202020204" pitchFamily="34" charset="0"/>
                <a:ea typeface="Aptos" panose="020B0004020202020204" pitchFamily="34" charset="0"/>
                <a:cs typeface="Arial" panose="020B0604020202020204" pitchFamily="34" charset="0"/>
              </a:rPr>
              <a:t>GlobeSmart Profile FAQ </a:t>
            </a:r>
            <a:r>
              <a:rPr lang="en-US" sz="1200" i="0" kern="100" dirty="0">
                <a:effectLst/>
                <a:latin typeface="Arial" panose="020B0604020202020204" pitchFamily="34" charset="0"/>
                <a:ea typeface="Aptos" panose="020B0004020202020204" pitchFamily="34" charset="0"/>
                <a:cs typeface="Arial" panose="020B0604020202020204" pitchFamily="34" charset="0"/>
              </a:rPr>
              <a:t>for answers to many questions about the Profile (it’s in the </a:t>
            </a:r>
            <a:r>
              <a:rPr lang="en-US" sz="1200" i="0" kern="100" dirty="0">
                <a:effectLst/>
                <a:latin typeface="Arial" panose="020B0604020202020204" pitchFamily="34" charset="0"/>
                <a:ea typeface="Aptos" panose="020B0004020202020204" pitchFamily="34" charset="0"/>
                <a:cs typeface="Arial" panose="020B0604020202020204" pitchFamily="34" charset="0"/>
                <a:hlinkClick r:id="rId3"/>
              </a:rPr>
              <a:t>Teams Toolkit </a:t>
            </a:r>
            <a:r>
              <a:rPr lang="en-US" sz="1200" i="0" kern="100" dirty="0">
                <a:effectLst/>
                <a:latin typeface="Arial" panose="020B0604020202020204" pitchFamily="34" charset="0"/>
                <a:ea typeface="Aptos" panose="020B0004020202020204" pitchFamily="34" charset="0"/>
                <a:cs typeface="Arial" panose="020B0604020202020204" pitchFamily="34" charset="0"/>
              </a:rPr>
              <a:t>under the Resources section), and sample the advice offered by expert facilitators in the </a:t>
            </a:r>
            <a:r>
              <a:rPr lang="en-US" sz="1200" i="1" kern="100" dirty="0">
                <a:effectLst/>
                <a:latin typeface="Arial" panose="020B0604020202020204" pitchFamily="34" charset="0"/>
                <a:ea typeface="Aptos" panose="020B0004020202020204" pitchFamily="34" charset="0"/>
                <a:cs typeface="Arial" panose="020B0604020202020204" pitchFamily="34" charset="0"/>
              </a:rPr>
              <a:t>Video Library </a:t>
            </a:r>
            <a:r>
              <a:rPr lang="en-US" sz="1200" i="0" kern="100" dirty="0">
                <a:effectLst/>
                <a:latin typeface="Arial" panose="020B0604020202020204" pitchFamily="34" charset="0"/>
                <a:ea typeface="Aptos" panose="020B0004020202020204" pitchFamily="34" charset="0"/>
                <a:cs typeface="Arial" panose="020B0604020202020204" pitchFamily="34" charset="0"/>
              </a:rPr>
              <a:t>section of the Teams Toolkit.</a:t>
            </a:r>
          </a:p>
          <a:p>
            <a:pPr marL="285750" indent="-285750">
              <a:spcBef>
                <a:spcPts val="600"/>
              </a:spcBef>
              <a:buFont typeface="Courier New" panose="02070309020205020404" pitchFamily="49" charset="0"/>
              <a:buChar char="o"/>
            </a:pPr>
            <a:r>
              <a:rPr lang="en-US" sz="1200" dirty="0"/>
              <a:t>If you have questions, or would like additional support, please reach out to us at </a:t>
            </a:r>
            <a:r>
              <a:rPr lang="en-US" sz="1200" dirty="0">
                <a:hlinkClick r:id="rId4"/>
              </a:rPr>
              <a:t>Aperian</a:t>
            </a:r>
            <a:r>
              <a:rPr lang="en-US" sz="1200" dirty="0"/>
              <a:t>.</a:t>
            </a:r>
          </a:p>
        </p:txBody>
      </p:sp>
    </p:spTree>
    <p:extLst>
      <p:ext uri="{BB962C8B-B14F-4D97-AF65-F5344CB8AC3E}">
        <p14:creationId xmlns:p14="http://schemas.microsoft.com/office/powerpoint/2010/main" val="599198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8F94F-15FA-A73E-32AA-C0D7F491C880}"/>
              </a:ext>
            </a:extLst>
          </p:cNvPr>
          <p:cNvSpPr>
            <a:spLocks noGrp="1"/>
          </p:cNvSpPr>
          <p:nvPr>
            <p:ph type="sldNum" sz="quarter" idx="12"/>
          </p:nvPr>
        </p:nvSpPr>
        <p:spPr/>
        <p:txBody>
          <a:bodyPr/>
          <a:lstStyle/>
          <a:p>
            <a:r>
              <a:rPr lang="en-US"/>
              <a:t>© Aperian Global Inc.  /  </a:t>
            </a:r>
            <a:fld id="{9A9C2658-C265-4A8D-BBA9-090A909EA57B}" type="slidenum">
              <a:rPr lang="en-US" smtClean="0"/>
              <a:pPr/>
              <a:t>20</a:t>
            </a:fld>
            <a:endParaRPr lang="en-US" dirty="0"/>
          </a:p>
        </p:txBody>
      </p:sp>
      <p:sp>
        <p:nvSpPr>
          <p:cNvPr id="5" name="Title 4">
            <a:extLst>
              <a:ext uri="{FF2B5EF4-FFF2-40B4-BE49-F238E27FC236}">
                <a16:creationId xmlns:a16="http://schemas.microsoft.com/office/drawing/2014/main" id="{2E3F58AF-82C7-016E-8DD2-90DD9DE549CC}"/>
              </a:ext>
            </a:extLst>
          </p:cNvPr>
          <p:cNvSpPr>
            <a:spLocks noGrp="1"/>
          </p:cNvSpPr>
          <p:nvPr>
            <p:ph type="title"/>
          </p:nvPr>
        </p:nvSpPr>
        <p:spPr/>
        <p:txBody>
          <a:bodyPr/>
          <a:lstStyle/>
          <a:p>
            <a:r>
              <a:rPr lang="en-US" dirty="0">
                <a:solidFill>
                  <a:schemeClr val="bg1"/>
                </a:solidFill>
              </a:rPr>
              <a:t>Action Planning</a:t>
            </a:r>
          </a:p>
        </p:txBody>
      </p:sp>
      <p:sp>
        <p:nvSpPr>
          <p:cNvPr id="6" name="Text Placeholder 5">
            <a:extLst>
              <a:ext uri="{FF2B5EF4-FFF2-40B4-BE49-F238E27FC236}">
                <a16:creationId xmlns:a16="http://schemas.microsoft.com/office/drawing/2014/main" id="{8C0A3985-FC46-2F15-590F-5F0CB6314F0A}"/>
              </a:ext>
            </a:extLst>
          </p:cNvPr>
          <p:cNvSpPr>
            <a:spLocks noGrp="1"/>
          </p:cNvSpPr>
          <p:nvPr>
            <p:ph type="body" sz="quarter" idx="13"/>
          </p:nvPr>
        </p:nvSpPr>
        <p:spPr/>
        <p:txBody>
          <a:bodyPr/>
          <a:lstStyle/>
          <a:p>
            <a:r>
              <a:rPr lang="en-US" dirty="0"/>
              <a:t>   </a:t>
            </a:r>
          </a:p>
        </p:txBody>
      </p:sp>
    </p:spTree>
    <p:extLst>
      <p:ext uri="{BB962C8B-B14F-4D97-AF65-F5344CB8AC3E}">
        <p14:creationId xmlns:p14="http://schemas.microsoft.com/office/powerpoint/2010/main" val="2849022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EE2C94-C8E3-24F7-3EE2-C5F35AE94B7E}"/>
              </a:ext>
            </a:extLst>
          </p:cNvPr>
          <p:cNvSpPr>
            <a:spLocks noGrp="1"/>
          </p:cNvSpPr>
          <p:nvPr>
            <p:ph type="title"/>
          </p:nvPr>
        </p:nvSpPr>
        <p:spPr>
          <a:xfrm>
            <a:off x="445770" y="347339"/>
            <a:ext cx="8272934" cy="994172"/>
          </a:xfrm>
        </p:spPr>
        <p:txBody>
          <a:bodyPr/>
          <a:lstStyle/>
          <a:p>
            <a:pPr algn="ctr"/>
            <a:br>
              <a:rPr lang="en-US" sz="3600" dirty="0"/>
            </a:br>
            <a:r>
              <a:rPr lang="en-US" sz="3600" dirty="0"/>
              <a:t>Action Plan / ”Norming” Discussion</a:t>
            </a:r>
          </a:p>
        </p:txBody>
      </p:sp>
      <p:sp>
        <p:nvSpPr>
          <p:cNvPr id="3" name="Slide Number Placeholder 2">
            <a:extLst>
              <a:ext uri="{FF2B5EF4-FFF2-40B4-BE49-F238E27FC236}">
                <a16:creationId xmlns:a16="http://schemas.microsoft.com/office/drawing/2014/main" id="{B2687999-E65E-4013-0D3E-87EB2D3158E3}"/>
              </a:ext>
            </a:extLst>
          </p:cNvPr>
          <p:cNvSpPr>
            <a:spLocks noGrp="1"/>
          </p:cNvSpPr>
          <p:nvPr>
            <p:ph type="sldNum" sz="quarter" idx="12"/>
          </p:nvPr>
        </p:nvSpPr>
        <p:spPr>
          <a:xfrm>
            <a:off x="6667500" y="4954956"/>
            <a:ext cx="2057400" cy="103874"/>
          </a:xfrm>
        </p:spPr>
        <p:txBody>
          <a:bodyPr/>
          <a:lstStyle/>
          <a:p>
            <a:r>
              <a:rPr lang="en-US"/>
              <a:t>© Aperian Global Inc.  /  </a:t>
            </a:r>
            <a:fld id="{9A9C2658-C265-4A8D-BBA9-090A909EA57B}" type="slidenum">
              <a:rPr lang="en-US" smtClean="0"/>
              <a:pPr/>
              <a:t>21</a:t>
            </a:fld>
            <a:endParaRPr lang="en-US" dirty="0"/>
          </a:p>
        </p:txBody>
      </p:sp>
      <p:sp>
        <p:nvSpPr>
          <p:cNvPr id="7" name="Text Placeholder 6">
            <a:extLst>
              <a:ext uri="{FF2B5EF4-FFF2-40B4-BE49-F238E27FC236}">
                <a16:creationId xmlns:a16="http://schemas.microsoft.com/office/drawing/2014/main" id="{716F5509-B0C3-825E-0B32-0E17DF50BAF6}"/>
              </a:ext>
            </a:extLst>
          </p:cNvPr>
          <p:cNvSpPr>
            <a:spLocks noGrp="1"/>
          </p:cNvSpPr>
          <p:nvPr>
            <p:ph type="body" sz="quarter" idx="13"/>
          </p:nvPr>
        </p:nvSpPr>
        <p:spPr>
          <a:xfrm>
            <a:off x="1965785" y="2134109"/>
            <a:ext cx="5232904" cy="1846908"/>
          </a:xfrm>
        </p:spPr>
        <p:txBody>
          <a:bodyPr/>
          <a:lstStyle/>
          <a:p>
            <a:pPr marL="0" indent="0">
              <a:spcBef>
                <a:spcPts val="0"/>
              </a:spcBef>
              <a:spcAft>
                <a:spcPts val="0"/>
              </a:spcAft>
              <a:buNone/>
            </a:pPr>
            <a:r>
              <a:rPr lang="en-US" sz="1600" kern="100" dirty="0">
                <a:effectLst/>
                <a:latin typeface="+mn-lt"/>
                <a:ea typeface="Aptos" panose="020B0004020202020204" pitchFamily="34" charset="0"/>
                <a:cs typeface="Times New Roman" panose="02020603050405020304" pitchFamily="18" charset="0"/>
              </a:rPr>
              <a:t>What, if any, team norms do we want to create around how we communicate, handle disagreements, take initiative, </a:t>
            </a:r>
            <a:r>
              <a:rPr lang="en-US" kern="100" dirty="0">
                <a:ea typeface="Aptos" panose="020B0004020202020204" pitchFamily="34" charset="0"/>
                <a:cs typeface="Times New Roman" panose="02020603050405020304" pitchFamily="18" charset="0"/>
              </a:rPr>
              <a:t>give feedback, </a:t>
            </a:r>
            <a:r>
              <a:rPr lang="en-US" sz="1600" kern="100" dirty="0">
                <a:effectLst/>
                <a:latin typeface="+mn-lt"/>
                <a:ea typeface="Aptos" panose="020B0004020202020204" pitchFamily="34" charset="0"/>
                <a:cs typeface="Times New Roman" panose="02020603050405020304" pitchFamily="18" charset="0"/>
              </a:rPr>
              <a:t>make decisions, </a:t>
            </a:r>
            <a:r>
              <a:rPr lang="en-US" sz="1600" kern="100" dirty="0" err="1">
                <a:effectLst/>
                <a:latin typeface="+mn-lt"/>
                <a:ea typeface="Aptos" panose="020B0004020202020204" pitchFamily="34" charset="0"/>
                <a:cs typeface="Times New Roman" panose="02020603050405020304" pitchFamily="18" charset="0"/>
              </a:rPr>
              <a:t>etc</a:t>
            </a:r>
            <a:r>
              <a:rPr lang="en-US" sz="1600" kern="100" dirty="0">
                <a:effectLst/>
                <a:latin typeface="+mn-lt"/>
                <a:ea typeface="Aptos" panose="020B0004020202020204" pitchFamily="34" charset="0"/>
                <a:cs typeface="Times New Roman" panose="02020603050405020304" pitchFamily="18" charset="0"/>
              </a:rPr>
              <a:t>…?</a:t>
            </a:r>
          </a:p>
          <a:p>
            <a:endParaRPr lang="en-US" dirty="0"/>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193348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B9B37A3-52C2-8ED6-EC4F-10F5D2C43C0D}"/>
              </a:ext>
            </a:extLst>
          </p:cNvPr>
          <p:cNvSpPr>
            <a:spLocks noGrp="1"/>
          </p:cNvSpPr>
          <p:nvPr>
            <p:ph type="body" sz="quarter" idx="37"/>
          </p:nvPr>
        </p:nvSpPr>
        <p:spPr/>
        <p:txBody>
          <a:bodyPr/>
          <a:lstStyle/>
          <a:p>
            <a:pPr marL="0" indent="0">
              <a:buNone/>
            </a:pPr>
            <a:r>
              <a:rPr lang="en-US" sz="3200" dirty="0"/>
              <a:t>Start, Stop, Continue</a:t>
            </a:r>
            <a:endParaRPr lang="en-IN" sz="3200" dirty="0"/>
          </a:p>
        </p:txBody>
      </p:sp>
      <p:sp>
        <p:nvSpPr>
          <p:cNvPr id="3" name="TextBox 2">
            <a:extLst>
              <a:ext uri="{FF2B5EF4-FFF2-40B4-BE49-F238E27FC236}">
                <a16:creationId xmlns:a16="http://schemas.microsoft.com/office/drawing/2014/main" id="{FDC36FA3-B86E-9000-D798-9A0E4D6EE98D}"/>
              </a:ext>
            </a:extLst>
          </p:cNvPr>
          <p:cNvSpPr txBox="1"/>
          <p:nvPr/>
        </p:nvSpPr>
        <p:spPr>
          <a:xfrm>
            <a:off x="1354074" y="2074280"/>
            <a:ext cx="1244905" cy="1244905"/>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lIns="91281" tIns="45641" rIns="91281" bIns="45641" anchor="ctr"/>
          <a:lstStyle/>
          <a:p>
            <a:pPr algn="ctr">
              <a:defRPr/>
            </a:pPr>
            <a:r>
              <a:rPr lang="en-US" sz="1600" b="1" dirty="0">
                <a:solidFill>
                  <a:schemeClr val="bg1"/>
                </a:solidFill>
                <a:latin typeface="+mj-lt"/>
              </a:rPr>
              <a:t>Start</a:t>
            </a:r>
          </a:p>
        </p:txBody>
      </p:sp>
      <p:sp>
        <p:nvSpPr>
          <p:cNvPr id="6" name="TextBox 5">
            <a:extLst>
              <a:ext uri="{FF2B5EF4-FFF2-40B4-BE49-F238E27FC236}">
                <a16:creationId xmlns:a16="http://schemas.microsoft.com/office/drawing/2014/main" id="{A5EB3A51-1AF6-3EF1-6450-507089EDA47E}"/>
              </a:ext>
            </a:extLst>
          </p:cNvPr>
          <p:cNvSpPr txBox="1"/>
          <p:nvPr/>
        </p:nvSpPr>
        <p:spPr>
          <a:xfrm>
            <a:off x="6428470" y="2087172"/>
            <a:ext cx="1244905" cy="1244905"/>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lIns="91281" tIns="45641" rIns="91281" bIns="45641" anchor="ctr"/>
          <a:lstStyle/>
          <a:p>
            <a:pPr algn="ctr">
              <a:defRPr/>
            </a:pPr>
            <a:r>
              <a:rPr lang="en-US" sz="1600" b="1" dirty="0">
                <a:solidFill>
                  <a:schemeClr val="bg1"/>
                </a:solidFill>
                <a:latin typeface="+mj-lt"/>
              </a:rPr>
              <a:t>Continue</a:t>
            </a:r>
          </a:p>
        </p:txBody>
      </p:sp>
      <p:sp>
        <p:nvSpPr>
          <p:cNvPr id="7" name="TextBox 6">
            <a:extLst>
              <a:ext uri="{FF2B5EF4-FFF2-40B4-BE49-F238E27FC236}">
                <a16:creationId xmlns:a16="http://schemas.microsoft.com/office/drawing/2014/main" id="{AFFDD284-262A-F2B8-B263-E021E949B2F8}"/>
              </a:ext>
            </a:extLst>
          </p:cNvPr>
          <p:cNvSpPr txBox="1"/>
          <p:nvPr/>
        </p:nvSpPr>
        <p:spPr>
          <a:xfrm>
            <a:off x="3891272" y="2074280"/>
            <a:ext cx="1244905" cy="1244905"/>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lIns="91281" tIns="45641" rIns="91281" bIns="45641" anchor="ctr"/>
          <a:lstStyle/>
          <a:p>
            <a:pPr algn="ctr">
              <a:defRPr/>
            </a:pPr>
            <a:r>
              <a:rPr lang="en-US" sz="1600" b="1" dirty="0">
                <a:solidFill>
                  <a:schemeClr val="bg1"/>
                </a:solidFill>
                <a:latin typeface="+mj-lt"/>
              </a:rPr>
              <a:t>Stop </a:t>
            </a:r>
          </a:p>
        </p:txBody>
      </p:sp>
      <p:sp>
        <p:nvSpPr>
          <p:cNvPr id="11" name="TextBox 10">
            <a:extLst>
              <a:ext uri="{FF2B5EF4-FFF2-40B4-BE49-F238E27FC236}">
                <a16:creationId xmlns:a16="http://schemas.microsoft.com/office/drawing/2014/main" id="{62E1D99F-096D-FB41-91A1-8071277A4E32}"/>
              </a:ext>
            </a:extLst>
          </p:cNvPr>
          <p:cNvSpPr txBox="1"/>
          <p:nvPr/>
        </p:nvSpPr>
        <p:spPr>
          <a:xfrm>
            <a:off x="419450" y="1293029"/>
            <a:ext cx="8305100" cy="338554"/>
          </a:xfrm>
          <a:prstGeom prst="rect">
            <a:avLst/>
          </a:prstGeom>
          <a:noFill/>
          <a:ln>
            <a:noFill/>
          </a:ln>
        </p:spPr>
        <p:txBody>
          <a:bodyPr wrap="square">
            <a:spAutoFit/>
          </a:bodyPr>
          <a:lstStyle/>
          <a:p>
            <a:pPr algn="ctr">
              <a:defRPr/>
            </a:pPr>
            <a:r>
              <a:rPr lang="en-US" sz="1600" dirty="0"/>
              <a:t>In order to collaborate more effectively going forward, I/we will…</a:t>
            </a:r>
          </a:p>
        </p:txBody>
      </p:sp>
      <p:sp>
        <p:nvSpPr>
          <p:cNvPr id="8" name="TextBox 7">
            <a:extLst>
              <a:ext uri="{FF2B5EF4-FFF2-40B4-BE49-F238E27FC236}">
                <a16:creationId xmlns:a16="http://schemas.microsoft.com/office/drawing/2014/main" id="{6F69ABB0-167E-45F8-B127-665F0BB53FC8}"/>
              </a:ext>
            </a:extLst>
          </p:cNvPr>
          <p:cNvSpPr txBox="1"/>
          <p:nvPr/>
        </p:nvSpPr>
        <p:spPr>
          <a:xfrm>
            <a:off x="1354074" y="3398296"/>
            <a:ext cx="1378709" cy="461665"/>
          </a:xfrm>
          <a:prstGeom prst="rect">
            <a:avLst/>
          </a:prstGeom>
          <a:noFill/>
        </p:spPr>
        <p:txBody>
          <a:bodyPr wrap="square">
            <a:spAutoFit/>
          </a:bodyPr>
          <a:lstStyle/>
          <a:p>
            <a:pPr algn="ctr"/>
            <a:r>
              <a:rPr lang="en-US" sz="1200" dirty="0">
                <a:latin typeface="Arial"/>
                <a:ea typeface="Arial"/>
                <a:cs typeface="Arial"/>
                <a:sym typeface="Arial"/>
              </a:rPr>
              <a:t>What will we start doing?</a:t>
            </a:r>
            <a:endParaRPr lang="en-US" sz="1200" dirty="0"/>
          </a:p>
        </p:txBody>
      </p:sp>
      <p:sp>
        <p:nvSpPr>
          <p:cNvPr id="9" name="TextBox 8">
            <a:extLst>
              <a:ext uri="{FF2B5EF4-FFF2-40B4-BE49-F238E27FC236}">
                <a16:creationId xmlns:a16="http://schemas.microsoft.com/office/drawing/2014/main" id="{C7773E7A-A61C-45BD-9FF0-5D674920EF6B}"/>
              </a:ext>
            </a:extLst>
          </p:cNvPr>
          <p:cNvSpPr txBox="1"/>
          <p:nvPr/>
        </p:nvSpPr>
        <p:spPr>
          <a:xfrm>
            <a:off x="3891272" y="3398296"/>
            <a:ext cx="1378709" cy="461665"/>
          </a:xfrm>
          <a:prstGeom prst="rect">
            <a:avLst/>
          </a:prstGeom>
          <a:noFill/>
        </p:spPr>
        <p:txBody>
          <a:bodyPr wrap="square">
            <a:spAutoFit/>
          </a:bodyPr>
          <a:lstStyle/>
          <a:p>
            <a:pPr algn="ctr"/>
            <a:r>
              <a:rPr lang="en-US" sz="1200" dirty="0">
                <a:latin typeface="Arial"/>
                <a:ea typeface="Arial"/>
                <a:cs typeface="Arial"/>
                <a:sym typeface="Arial"/>
              </a:rPr>
              <a:t>What will we stop doing?</a:t>
            </a:r>
          </a:p>
        </p:txBody>
      </p:sp>
      <p:sp>
        <p:nvSpPr>
          <p:cNvPr id="10" name="TextBox 9">
            <a:extLst>
              <a:ext uri="{FF2B5EF4-FFF2-40B4-BE49-F238E27FC236}">
                <a16:creationId xmlns:a16="http://schemas.microsoft.com/office/drawing/2014/main" id="{5E55806E-F326-4422-A5F5-76BFA5620AF3}"/>
              </a:ext>
            </a:extLst>
          </p:cNvPr>
          <p:cNvSpPr txBox="1"/>
          <p:nvPr/>
        </p:nvSpPr>
        <p:spPr>
          <a:xfrm>
            <a:off x="6428470" y="3398296"/>
            <a:ext cx="1378709" cy="461665"/>
          </a:xfrm>
          <a:prstGeom prst="rect">
            <a:avLst/>
          </a:prstGeom>
          <a:noFill/>
        </p:spPr>
        <p:txBody>
          <a:bodyPr wrap="square">
            <a:spAutoFit/>
          </a:bodyPr>
          <a:lstStyle/>
          <a:p>
            <a:pPr algn="ctr"/>
            <a:r>
              <a:rPr lang="en-US" sz="1200" dirty="0">
                <a:latin typeface="Arial"/>
                <a:ea typeface="Arial"/>
                <a:cs typeface="Arial"/>
                <a:sym typeface="Arial"/>
              </a:rPr>
              <a:t>What will we continue doing?</a:t>
            </a:r>
          </a:p>
        </p:txBody>
      </p:sp>
      <p:sp>
        <p:nvSpPr>
          <p:cNvPr id="4" name="Slide Number Placeholder 3">
            <a:extLst>
              <a:ext uri="{FF2B5EF4-FFF2-40B4-BE49-F238E27FC236}">
                <a16:creationId xmlns:a16="http://schemas.microsoft.com/office/drawing/2014/main" id="{F7753679-44FF-82EE-B0EA-94EBB274C40C}"/>
              </a:ext>
            </a:extLst>
          </p:cNvPr>
          <p:cNvSpPr>
            <a:spLocks noGrp="1"/>
          </p:cNvSpPr>
          <p:nvPr>
            <p:ph type="sldNum" sz="quarter" idx="12"/>
          </p:nvPr>
        </p:nvSpPr>
        <p:spPr/>
        <p:txBody>
          <a:bodyPr/>
          <a:lstStyle/>
          <a:p>
            <a:r>
              <a:rPr lang="en-US" dirty="0"/>
              <a:t>© </a:t>
            </a:r>
            <a:r>
              <a:rPr lang="en-US" dirty="0" err="1"/>
              <a:t>Aperian</a:t>
            </a:r>
            <a:r>
              <a:rPr lang="en-US" dirty="0"/>
              <a:t> Global, Inc.  /  </a:t>
            </a:r>
            <a:fld id="{9A9C2658-C265-4A8D-BBA9-090A909EA57B}" type="slidenum">
              <a:rPr lang="en-US" smtClean="0"/>
              <a:pPr/>
              <a:t>22</a:t>
            </a:fld>
            <a:endParaRPr lang="en-US" dirty="0"/>
          </a:p>
        </p:txBody>
      </p:sp>
    </p:spTree>
    <p:extLst>
      <p:ext uri="{BB962C8B-B14F-4D97-AF65-F5344CB8AC3E}">
        <p14:creationId xmlns:p14="http://schemas.microsoft.com/office/powerpoint/2010/main" val="2905389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4DEF8-F7AC-51C3-E38D-49CAA3166ED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29BBFB-10D9-EF9C-CA2E-8B2AED437499}"/>
              </a:ext>
            </a:extLst>
          </p:cNvPr>
          <p:cNvSpPr>
            <a:spLocks noGrp="1"/>
          </p:cNvSpPr>
          <p:nvPr>
            <p:ph type="sldNum" sz="quarter" idx="12"/>
          </p:nvPr>
        </p:nvSpPr>
        <p:spPr/>
        <p:txBody>
          <a:bodyPr/>
          <a:lstStyle/>
          <a:p>
            <a:r>
              <a:rPr lang="en-US"/>
              <a:t>© Aperian Global Inc.  /  </a:t>
            </a:r>
            <a:fld id="{9A9C2658-C265-4A8D-BBA9-090A909EA57B}" type="slidenum">
              <a:rPr lang="en-US" smtClean="0"/>
              <a:pPr/>
              <a:t>23</a:t>
            </a:fld>
            <a:endParaRPr lang="en-US" dirty="0"/>
          </a:p>
        </p:txBody>
      </p:sp>
      <p:sp>
        <p:nvSpPr>
          <p:cNvPr id="5" name="Title 4">
            <a:extLst>
              <a:ext uri="{FF2B5EF4-FFF2-40B4-BE49-F238E27FC236}">
                <a16:creationId xmlns:a16="http://schemas.microsoft.com/office/drawing/2014/main" id="{CB7D118B-ACB5-92E9-85C9-9E63CF129B6D}"/>
              </a:ext>
            </a:extLst>
          </p:cNvPr>
          <p:cNvSpPr>
            <a:spLocks noGrp="1"/>
          </p:cNvSpPr>
          <p:nvPr>
            <p:ph type="title"/>
          </p:nvPr>
        </p:nvSpPr>
        <p:spPr/>
        <p:txBody>
          <a:bodyPr/>
          <a:lstStyle/>
          <a:p>
            <a:r>
              <a:rPr lang="en-US" dirty="0">
                <a:solidFill>
                  <a:schemeClr val="bg1"/>
                </a:solidFill>
              </a:rPr>
              <a:t>Appendix</a:t>
            </a:r>
          </a:p>
        </p:txBody>
      </p:sp>
      <p:sp>
        <p:nvSpPr>
          <p:cNvPr id="6" name="Text Placeholder 5">
            <a:extLst>
              <a:ext uri="{FF2B5EF4-FFF2-40B4-BE49-F238E27FC236}">
                <a16:creationId xmlns:a16="http://schemas.microsoft.com/office/drawing/2014/main" id="{E214B2C4-5065-715B-2DC8-FCBCEE48684B}"/>
              </a:ext>
            </a:extLst>
          </p:cNvPr>
          <p:cNvSpPr>
            <a:spLocks noGrp="1"/>
          </p:cNvSpPr>
          <p:nvPr>
            <p:ph type="body" sz="quarter" idx="13"/>
          </p:nvPr>
        </p:nvSpPr>
        <p:spPr/>
        <p:txBody>
          <a:bodyPr/>
          <a:lstStyle/>
          <a:p>
            <a:r>
              <a:rPr lang="en-US" dirty="0"/>
              <a:t>   </a:t>
            </a:r>
          </a:p>
        </p:txBody>
      </p:sp>
    </p:spTree>
    <p:extLst>
      <p:ext uri="{BB962C8B-B14F-4D97-AF65-F5344CB8AC3E}">
        <p14:creationId xmlns:p14="http://schemas.microsoft.com/office/powerpoint/2010/main" val="2940899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1248-475A-1183-0190-B44BCF21D1C7}"/>
              </a:ext>
            </a:extLst>
          </p:cNvPr>
          <p:cNvSpPr>
            <a:spLocks noGrp="1"/>
          </p:cNvSpPr>
          <p:nvPr>
            <p:ph type="title"/>
          </p:nvPr>
        </p:nvSpPr>
        <p:spPr>
          <a:xfrm>
            <a:off x="445770" y="347339"/>
            <a:ext cx="8272934" cy="994172"/>
          </a:xfrm>
        </p:spPr>
        <p:txBody>
          <a:bodyPr/>
          <a:lstStyle/>
          <a:p>
            <a:pPr algn="ctr"/>
            <a:r>
              <a:rPr lang="en-US" sz="2800" dirty="0"/>
              <a:t>The Platinum Rule </a:t>
            </a:r>
            <a:br>
              <a:rPr lang="en-US" sz="2800" dirty="0"/>
            </a:br>
            <a:r>
              <a:rPr lang="en-US" sz="2800" dirty="0"/>
              <a:t>for Collaborating Across Style Differences</a:t>
            </a:r>
          </a:p>
        </p:txBody>
      </p:sp>
      <p:sp>
        <p:nvSpPr>
          <p:cNvPr id="3" name="Slide Number Placeholder 2">
            <a:extLst>
              <a:ext uri="{FF2B5EF4-FFF2-40B4-BE49-F238E27FC236}">
                <a16:creationId xmlns:a16="http://schemas.microsoft.com/office/drawing/2014/main" id="{BACB9B9A-8FB6-E28F-1410-B9B1CA8847A0}"/>
              </a:ext>
            </a:extLst>
          </p:cNvPr>
          <p:cNvSpPr>
            <a:spLocks noGrp="1"/>
          </p:cNvSpPr>
          <p:nvPr>
            <p:ph type="sldNum" sz="quarter" idx="12"/>
          </p:nvPr>
        </p:nvSpPr>
        <p:spPr>
          <a:xfrm>
            <a:off x="6667500" y="4954956"/>
            <a:ext cx="2057400" cy="103874"/>
          </a:xfrm>
        </p:spPr>
        <p:txBody>
          <a:bodyPr/>
          <a:lstStyle/>
          <a:p>
            <a:r>
              <a:rPr lang="en-US"/>
              <a:t>© Aperian Global Inc.  /  </a:t>
            </a:r>
            <a:fld id="{9A9C2658-C265-4A8D-BBA9-090A909EA57B}" type="slidenum">
              <a:rPr lang="en-US" smtClean="0"/>
              <a:pPr/>
              <a:t>24</a:t>
            </a:fld>
            <a:endParaRPr lang="en-US" dirty="0"/>
          </a:p>
        </p:txBody>
      </p:sp>
      <p:sp>
        <p:nvSpPr>
          <p:cNvPr id="4" name="Text Placeholder 3">
            <a:extLst>
              <a:ext uri="{FF2B5EF4-FFF2-40B4-BE49-F238E27FC236}">
                <a16:creationId xmlns:a16="http://schemas.microsoft.com/office/drawing/2014/main" id="{50C25008-E416-B7E0-3572-6994AF9F262F}"/>
              </a:ext>
            </a:extLst>
          </p:cNvPr>
          <p:cNvSpPr>
            <a:spLocks noGrp="1"/>
          </p:cNvSpPr>
          <p:nvPr>
            <p:ph type="body" sz="quarter" idx="13"/>
          </p:nvPr>
        </p:nvSpPr>
        <p:spPr>
          <a:xfrm>
            <a:off x="1475715" y="1937442"/>
            <a:ext cx="2553078" cy="1493821"/>
          </a:xfrm>
        </p:spPr>
        <p:txBody>
          <a:bodyPr/>
          <a:lstStyle/>
          <a:p>
            <a:pPr marL="0" indent="0">
              <a:spcBef>
                <a:spcPts val="800"/>
              </a:spcBef>
              <a:spcAft>
                <a:spcPts val="800"/>
              </a:spcAft>
              <a:buNone/>
            </a:pPr>
            <a:r>
              <a:rPr lang="en-US" sz="1800" b="1" dirty="0"/>
              <a:t>The Golden Rule: </a:t>
            </a:r>
          </a:p>
          <a:p>
            <a:pPr marL="0" indent="0">
              <a:spcBef>
                <a:spcPts val="800"/>
              </a:spcBef>
              <a:spcAft>
                <a:spcPts val="800"/>
              </a:spcAft>
              <a:buNone/>
            </a:pPr>
            <a:r>
              <a:rPr lang="en-US" sz="1800" dirty="0"/>
              <a:t>Treat others how you want to be treated. </a:t>
            </a:r>
          </a:p>
          <a:p>
            <a:pPr marL="0" indent="0">
              <a:buNone/>
            </a:pPr>
            <a:endParaRPr lang="en-US" sz="1800" dirty="0"/>
          </a:p>
          <a:p>
            <a:pPr marL="0" indent="0">
              <a:buNone/>
            </a:pPr>
            <a:endParaRPr lang="en-US" sz="1800" dirty="0"/>
          </a:p>
        </p:txBody>
      </p:sp>
      <p:sp>
        <p:nvSpPr>
          <p:cNvPr id="5" name="TextBox 4">
            <a:extLst>
              <a:ext uri="{FF2B5EF4-FFF2-40B4-BE49-F238E27FC236}">
                <a16:creationId xmlns:a16="http://schemas.microsoft.com/office/drawing/2014/main" id="{1BC7D23D-DB54-23F8-3717-2EE6BF053C49}"/>
              </a:ext>
            </a:extLst>
          </p:cNvPr>
          <p:cNvSpPr txBox="1"/>
          <p:nvPr/>
        </p:nvSpPr>
        <p:spPr>
          <a:xfrm>
            <a:off x="4644428" y="1937442"/>
            <a:ext cx="2897109" cy="1438727"/>
          </a:xfrm>
          <a:prstGeom prst="rect">
            <a:avLst/>
          </a:prstGeom>
          <a:noFill/>
        </p:spPr>
        <p:txBody>
          <a:bodyPr wrap="square" rtlCol="0">
            <a:spAutoFit/>
          </a:bodyPr>
          <a:lstStyle/>
          <a:p>
            <a:pPr>
              <a:spcBef>
                <a:spcPts val="800"/>
              </a:spcBef>
              <a:spcAft>
                <a:spcPts val="800"/>
              </a:spcAft>
            </a:pPr>
            <a:r>
              <a:rPr lang="en-US" sz="1800" b="1" dirty="0">
                <a:highlight>
                  <a:srgbClr val="F5C86E"/>
                </a:highlight>
                <a:latin typeface="Arial" panose="020B0604020202020204" pitchFamily="34" charset="0"/>
                <a:cs typeface="Arial" panose="020B0604020202020204" pitchFamily="34" charset="0"/>
              </a:rPr>
              <a:t>The Platinum Rule : </a:t>
            </a:r>
          </a:p>
          <a:p>
            <a:pPr>
              <a:spcBef>
                <a:spcPts val="800"/>
              </a:spcBef>
              <a:spcAft>
                <a:spcPts val="800"/>
              </a:spcAft>
            </a:pPr>
            <a:r>
              <a:rPr lang="en-US" sz="1800" dirty="0">
                <a:latin typeface="Arial" panose="020B0604020202020204" pitchFamily="34" charset="0"/>
                <a:cs typeface="Arial" panose="020B0604020202020204" pitchFamily="34" charset="0"/>
              </a:rPr>
              <a:t>Treat others how </a:t>
            </a:r>
            <a:r>
              <a:rPr lang="en-US" sz="1800" i="1" u="sng" dirty="0">
                <a:latin typeface="Arial" panose="020B0604020202020204" pitchFamily="34" charset="0"/>
                <a:cs typeface="Arial" panose="020B0604020202020204" pitchFamily="34" charset="0"/>
              </a:rPr>
              <a:t>they</a:t>
            </a:r>
            <a:r>
              <a:rPr lang="en-US" sz="1800" dirty="0">
                <a:latin typeface="Arial" panose="020B0604020202020204" pitchFamily="34" charset="0"/>
                <a:cs typeface="Arial" panose="020B0604020202020204" pitchFamily="34" charset="0"/>
              </a:rPr>
              <a:t> want to be treated.</a:t>
            </a:r>
          </a:p>
          <a:p>
            <a:endParaRPr lang="en-US" dirty="0"/>
          </a:p>
        </p:txBody>
      </p:sp>
      <p:sp>
        <p:nvSpPr>
          <p:cNvPr id="6" name="Rounded Rectangle 5">
            <a:extLst>
              <a:ext uri="{FF2B5EF4-FFF2-40B4-BE49-F238E27FC236}">
                <a16:creationId xmlns:a16="http://schemas.microsoft.com/office/drawing/2014/main" id="{FB8AD5D5-8F70-0B41-D8F3-F678B3ECD9E4}"/>
              </a:ext>
            </a:extLst>
          </p:cNvPr>
          <p:cNvSpPr/>
          <p:nvPr/>
        </p:nvSpPr>
        <p:spPr>
          <a:xfrm>
            <a:off x="1376127" y="1874067"/>
            <a:ext cx="2453489" cy="14123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0A5B98F3-B742-B70E-D4DF-6D0C2490FDCB}"/>
              </a:ext>
            </a:extLst>
          </p:cNvPr>
          <p:cNvSpPr/>
          <p:nvPr/>
        </p:nvSpPr>
        <p:spPr>
          <a:xfrm>
            <a:off x="4608212" y="1883685"/>
            <a:ext cx="2453489" cy="141234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64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02686-D300-B814-DE10-CA590B9278B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35052C-33A3-DC93-BE23-FE5EF2BC11FD}"/>
              </a:ext>
            </a:extLst>
          </p:cNvPr>
          <p:cNvSpPr>
            <a:spLocks noGrp="1"/>
          </p:cNvSpPr>
          <p:nvPr>
            <p:ph type="sldNum" sz="quarter" idx="12"/>
          </p:nvPr>
        </p:nvSpPr>
        <p:spPr>
          <a:xfrm>
            <a:off x="6667500" y="4954956"/>
            <a:ext cx="2057400" cy="103874"/>
          </a:xfrm>
        </p:spPr>
        <p:txBody>
          <a:bodyPr anchor="b">
            <a:normAutofit fontScale="32500" lnSpcReduction="20000"/>
          </a:bodyPr>
          <a:lstStyle/>
          <a:p>
            <a:pPr>
              <a:lnSpc>
                <a:spcPct val="90000"/>
              </a:lnSpc>
              <a:spcAft>
                <a:spcPts val="600"/>
              </a:spcAft>
            </a:pPr>
            <a:r>
              <a:rPr lang="en-US" dirty="0"/>
              <a:t>© </a:t>
            </a:r>
            <a:r>
              <a:rPr lang="en-US" dirty="0" err="1"/>
              <a:t>Aperian</a:t>
            </a:r>
            <a:r>
              <a:rPr lang="en-US" dirty="0"/>
              <a:t> Global, Inc.  /  </a:t>
            </a:r>
            <a:fld id="{9A9C2658-C265-4A8D-BBA9-090A909EA57B}" type="slidenum">
              <a:rPr lang="en-US" smtClean="0"/>
              <a:pPr>
                <a:lnSpc>
                  <a:spcPct val="90000"/>
                </a:lnSpc>
                <a:spcAft>
                  <a:spcPts val="600"/>
                </a:spcAft>
              </a:pPr>
              <a:t>25</a:t>
            </a:fld>
            <a:endParaRPr lang="en-US" dirty="0"/>
          </a:p>
        </p:txBody>
      </p:sp>
      <p:pic>
        <p:nvPicPr>
          <p:cNvPr id="4" name="Picture 3">
            <a:extLst>
              <a:ext uri="{FF2B5EF4-FFF2-40B4-BE49-F238E27FC236}">
                <a16:creationId xmlns:a16="http://schemas.microsoft.com/office/drawing/2014/main" id="{E290C4FB-086B-E9DC-EE0B-E3856FB2AB0F}"/>
              </a:ext>
            </a:extLst>
          </p:cNvPr>
          <p:cNvPicPr>
            <a:picLocks noChangeAspect="1"/>
          </p:cNvPicPr>
          <p:nvPr/>
        </p:nvPicPr>
        <p:blipFill>
          <a:blip r:embed="rId3"/>
          <a:stretch>
            <a:fillRect/>
          </a:stretch>
        </p:blipFill>
        <p:spPr>
          <a:xfrm>
            <a:off x="1551007" y="73570"/>
            <a:ext cx="6231584" cy="5058830"/>
          </a:xfrm>
          <a:custGeom>
            <a:avLst/>
            <a:gdLst>
              <a:gd name="connsiteX0" fmla="*/ 98270 w 4549651"/>
              <a:gd name="connsiteY0" fmla="*/ 0 h 4361688"/>
              <a:gd name="connsiteX1" fmla="*/ 4451380 w 4549651"/>
              <a:gd name="connsiteY1" fmla="*/ 0 h 4361688"/>
              <a:gd name="connsiteX2" fmla="*/ 4549651 w 4549651"/>
              <a:gd name="connsiteY2" fmla="*/ 98271 h 4361688"/>
              <a:gd name="connsiteX3" fmla="*/ 4549651 w 4549651"/>
              <a:gd name="connsiteY3" fmla="*/ 4263418 h 4361688"/>
              <a:gd name="connsiteX4" fmla="*/ 4451380 w 4549651"/>
              <a:gd name="connsiteY4" fmla="*/ 4361688 h 4361688"/>
              <a:gd name="connsiteX5" fmla="*/ 98270 w 4549651"/>
              <a:gd name="connsiteY5" fmla="*/ 4361688 h 4361688"/>
              <a:gd name="connsiteX6" fmla="*/ 0 w 4549651"/>
              <a:gd name="connsiteY6" fmla="*/ 4263418 h 4361688"/>
              <a:gd name="connsiteX7" fmla="*/ 0 w 4549651"/>
              <a:gd name="connsiteY7" fmla="*/ 98271 h 4361688"/>
              <a:gd name="connsiteX8" fmla="*/ 98270 w 4549651"/>
              <a:gd name="connsiteY8" fmla="*/ 0 h 436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9651" h="4361688">
                <a:moveTo>
                  <a:pt x="98270" y="0"/>
                </a:moveTo>
                <a:lnTo>
                  <a:pt x="4451380" y="0"/>
                </a:lnTo>
                <a:cubicBezTo>
                  <a:pt x="4505654" y="0"/>
                  <a:pt x="4549651" y="43998"/>
                  <a:pt x="4549651" y="98271"/>
                </a:cubicBezTo>
                <a:lnTo>
                  <a:pt x="4549651" y="4263418"/>
                </a:lnTo>
                <a:cubicBezTo>
                  <a:pt x="4549651" y="4317691"/>
                  <a:pt x="4505654" y="4361688"/>
                  <a:pt x="4451380" y="4361688"/>
                </a:cubicBezTo>
                <a:lnTo>
                  <a:pt x="98270" y="4361688"/>
                </a:lnTo>
                <a:cubicBezTo>
                  <a:pt x="43997" y="4361688"/>
                  <a:pt x="0" y="4317691"/>
                  <a:pt x="0" y="4263418"/>
                </a:cubicBezTo>
                <a:lnTo>
                  <a:pt x="0" y="98271"/>
                </a:lnTo>
                <a:cubicBezTo>
                  <a:pt x="0" y="43997"/>
                  <a:pt x="43997" y="0"/>
                  <a:pt x="98270" y="0"/>
                </a:cubicBezTo>
                <a:close/>
              </a:path>
            </a:pathLst>
          </a:custGeom>
          <a:noFill/>
        </p:spPr>
      </p:pic>
    </p:spTree>
    <p:extLst>
      <p:ext uri="{BB962C8B-B14F-4D97-AF65-F5344CB8AC3E}">
        <p14:creationId xmlns:p14="http://schemas.microsoft.com/office/powerpoint/2010/main" val="1492521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2CCF3-2614-3EEA-5350-0E29D4B3A7A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A2DBDC-2C37-C443-7DEB-C06C5200253D}"/>
              </a:ext>
            </a:extLst>
          </p:cNvPr>
          <p:cNvSpPr>
            <a:spLocks noGrp="1"/>
          </p:cNvSpPr>
          <p:nvPr>
            <p:ph type="sldNum" sz="quarter" idx="12"/>
          </p:nvPr>
        </p:nvSpPr>
        <p:spPr>
          <a:xfrm>
            <a:off x="6667500" y="4954956"/>
            <a:ext cx="2057400" cy="103874"/>
          </a:xfrm>
        </p:spPr>
        <p:txBody>
          <a:bodyPr anchor="b">
            <a:normAutofit fontScale="32500" lnSpcReduction="20000"/>
          </a:bodyPr>
          <a:lstStyle/>
          <a:p>
            <a:pPr>
              <a:lnSpc>
                <a:spcPct val="90000"/>
              </a:lnSpc>
              <a:spcAft>
                <a:spcPts val="600"/>
              </a:spcAft>
            </a:pPr>
            <a:r>
              <a:rPr lang="en-US"/>
              <a:t>© Aperian Global, Inc.  /  </a:t>
            </a:r>
            <a:fld id="{9A9C2658-C265-4A8D-BBA9-090A909EA57B}" type="slidenum">
              <a:rPr lang="en-US" smtClean="0"/>
              <a:pPr>
                <a:lnSpc>
                  <a:spcPct val="90000"/>
                </a:lnSpc>
                <a:spcAft>
                  <a:spcPts val="600"/>
                </a:spcAft>
              </a:pPr>
              <a:t>26</a:t>
            </a:fld>
            <a:endParaRPr lang="en-US"/>
          </a:p>
        </p:txBody>
      </p:sp>
      <p:pic>
        <p:nvPicPr>
          <p:cNvPr id="5" name="Picture 4" descr="A white letter on a blue background&#10;&#10;AI-generated content may be incorrect.">
            <a:extLst>
              <a:ext uri="{FF2B5EF4-FFF2-40B4-BE49-F238E27FC236}">
                <a16:creationId xmlns:a16="http://schemas.microsoft.com/office/drawing/2014/main" id="{49AB0E33-B2BC-4C85-CDCD-AD4C655A28CF}"/>
              </a:ext>
            </a:extLst>
          </p:cNvPr>
          <p:cNvPicPr>
            <a:picLocks noChangeAspect="1"/>
          </p:cNvPicPr>
          <p:nvPr/>
        </p:nvPicPr>
        <p:blipFill>
          <a:blip r:embed="rId3"/>
          <a:stretch>
            <a:fillRect/>
          </a:stretch>
        </p:blipFill>
        <p:spPr>
          <a:xfrm>
            <a:off x="0" y="-196527"/>
            <a:ext cx="9317620" cy="5435278"/>
          </a:xfrm>
          <a:prstGeom prst="rect">
            <a:avLst/>
          </a:prstGeom>
        </p:spPr>
      </p:pic>
    </p:spTree>
    <p:extLst>
      <p:ext uri="{BB962C8B-B14F-4D97-AF65-F5344CB8AC3E}">
        <p14:creationId xmlns:p14="http://schemas.microsoft.com/office/powerpoint/2010/main" val="3021654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ontent Placeholder 53">
            <a:extLst>
              <a:ext uri="{FF2B5EF4-FFF2-40B4-BE49-F238E27FC236}">
                <a16:creationId xmlns:a16="http://schemas.microsoft.com/office/drawing/2014/main" id="{64B33C72-5431-60E4-9B4E-EB3B3CF21ECE}"/>
              </a:ext>
            </a:extLst>
          </p:cNvPr>
          <p:cNvSpPr>
            <a:spLocks noGrp="1"/>
          </p:cNvSpPr>
          <p:nvPr>
            <p:ph sz="quarter" idx="39"/>
          </p:nvPr>
        </p:nvSpPr>
        <p:spPr>
          <a:xfrm>
            <a:off x="445770" y="1341511"/>
            <a:ext cx="3951536" cy="3203575"/>
          </a:xfrm>
        </p:spPr>
        <p:txBody>
          <a:bodyPr/>
          <a:lstStyle/>
          <a:p>
            <a:pPr marL="153900" indent="0">
              <a:buNone/>
            </a:pPr>
            <a:r>
              <a:rPr lang="en-US" sz="1800" dirty="0"/>
              <a:t>Increase collaboration and effectiveness on our team by:</a:t>
            </a:r>
          </a:p>
          <a:p>
            <a:pPr marL="153900" indent="0">
              <a:buNone/>
            </a:pPr>
            <a:endParaRPr lang="en-US" sz="1800" dirty="0"/>
          </a:p>
          <a:p>
            <a:pPr marL="400050" indent="-228600">
              <a:spcBef>
                <a:spcPts val="800"/>
              </a:spcBef>
              <a:spcAft>
                <a:spcPts val="600"/>
              </a:spcAft>
              <a:buNone/>
            </a:pPr>
            <a:r>
              <a:rPr lang="en-US" dirty="0"/>
              <a:t>1. Understanding the impact of style differences on our team interactions</a:t>
            </a:r>
          </a:p>
          <a:p>
            <a:pPr marL="400050" indent="-228600">
              <a:spcBef>
                <a:spcPts val="800"/>
              </a:spcBef>
              <a:spcAft>
                <a:spcPts val="600"/>
              </a:spcAft>
              <a:buNone/>
            </a:pPr>
            <a:r>
              <a:rPr lang="en-US" dirty="0"/>
              <a:t>2. Identifying and bridging those differences</a:t>
            </a:r>
          </a:p>
          <a:p>
            <a:pPr marL="400050" indent="-228600">
              <a:spcBef>
                <a:spcPts val="800"/>
              </a:spcBef>
              <a:spcAft>
                <a:spcPts val="600"/>
              </a:spcAft>
              <a:buNone/>
            </a:pPr>
            <a:r>
              <a:rPr lang="en-US" dirty="0"/>
              <a:t>3. Creating a plan around what we’ll do differently (align on team ”norms”)</a:t>
            </a:r>
            <a:endParaRPr lang="en-IN" dirty="0"/>
          </a:p>
        </p:txBody>
      </p:sp>
      <p:sp>
        <p:nvSpPr>
          <p:cNvPr id="2" name="Title 1">
            <a:extLst>
              <a:ext uri="{FF2B5EF4-FFF2-40B4-BE49-F238E27FC236}">
                <a16:creationId xmlns:a16="http://schemas.microsoft.com/office/drawing/2014/main" id="{F4411EF2-87C8-88FD-7B88-2DA87173AE39}"/>
              </a:ext>
            </a:extLst>
          </p:cNvPr>
          <p:cNvSpPr>
            <a:spLocks noGrp="1"/>
          </p:cNvSpPr>
          <p:nvPr>
            <p:ph type="title"/>
          </p:nvPr>
        </p:nvSpPr>
        <p:spPr/>
        <p:txBody>
          <a:bodyPr/>
          <a:lstStyle/>
          <a:p>
            <a:r>
              <a:rPr lang="en-US" dirty="0"/>
              <a:t>Objectives</a:t>
            </a:r>
          </a:p>
        </p:txBody>
      </p:sp>
      <p:sp>
        <p:nvSpPr>
          <p:cNvPr id="3" name="Slide Number Placeholder 2">
            <a:extLst>
              <a:ext uri="{FF2B5EF4-FFF2-40B4-BE49-F238E27FC236}">
                <a16:creationId xmlns:a16="http://schemas.microsoft.com/office/drawing/2014/main" id="{541C2B6E-1D89-AED8-8076-D175E4627A2C}"/>
              </a:ext>
            </a:extLst>
          </p:cNvPr>
          <p:cNvSpPr>
            <a:spLocks noGrp="1"/>
          </p:cNvSpPr>
          <p:nvPr>
            <p:ph type="sldNum" sz="quarter" idx="12"/>
          </p:nvPr>
        </p:nvSpPr>
        <p:spPr/>
        <p:txBody>
          <a:bodyPr/>
          <a:lstStyle/>
          <a:p>
            <a:r>
              <a:rPr lang="en-US"/>
              <a:t>© Aperian Global, Inc.  /  </a:t>
            </a:r>
            <a:fld id="{9A9C2658-C265-4A8D-BBA9-090A909EA57B}" type="slidenum">
              <a:rPr lang="en-US" smtClean="0"/>
              <a:pPr/>
              <a:t>3</a:t>
            </a:fld>
            <a:endParaRPr lang="en-US" dirty="0"/>
          </a:p>
        </p:txBody>
      </p:sp>
    </p:spTree>
    <p:extLst>
      <p:ext uri="{BB962C8B-B14F-4D97-AF65-F5344CB8AC3E}">
        <p14:creationId xmlns:p14="http://schemas.microsoft.com/office/powerpoint/2010/main" val="3023253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023BD6-AF57-2BBC-FD24-8F85A83B6897}"/>
              </a:ext>
            </a:extLst>
          </p:cNvPr>
          <p:cNvSpPr>
            <a:spLocks noGrp="1"/>
          </p:cNvSpPr>
          <p:nvPr>
            <p:ph type="body" sz="quarter" idx="37"/>
          </p:nvPr>
        </p:nvSpPr>
        <p:spPr/>
        <p:txBody>
          <a:bodyPr/>
          <a:lstStyle/>
          <a:p>
            <a:pPr marL="9525" indent="0">
              <a:buNone/>
            </a:pPr>
            <a:r>
              <a:rPr lang="en-US" sz="3200" dirty="0"/>
              <a:t>Challenges Working on a Global, Virtual Team</a:t>
            </a:r>
          </a:p>
        </p:txBody>
      </p:sp>
      <p:sp>
        <p:nvSpPr>
          <p:cNvPr id="4" name="Rectangle 3">
            <a:extLst>
              <a:ext uri="{FF2B5EF4-FFF2-40B4-BE49-F238E27FC236}">
                <a16:creationId xmlns:a16="http://schemas.microsoft.com/office/drawing/2014/main" id="{7C485229-3771-9E4C-B7B4-15CF19AFA8A8}"/>
              </a:ext>
            </a:extLst>
          </p:cNvPr>
          <p:cNvSpPr>
            <a:spLocks/>
          </p:cNvSpPr>
          <p:nvPr/>
        </p:nvSpPr>
        <p:spPr>
          <a:xfrm>
            <a:off x="435245" y="2176994"/>
            <a:ext cx="1583606" cy="461665"/>
          </a:xfrm>
          <a:prstGeom prst="rect">
            <a:avLst/>
          </a:prstGeom>
        </p:spPr>
        <p:txBody>
          <a:bodyPr wrap="square" lIns="0" tIns="91440" rIns="0" bIns="0">
            <a:spAutoFit/>
          </a:bodyPr>
          <a:lstStyle/>
          <a:p>
            <a:pPr algn="ctr"/>
            <a:r>
              <a:rPr lang="en-US" sz="1200" dirty="0">
                <a:latin typeface="Arial" panose="020B0604020202020204" pitchFamily="34" charset="0"/>
                <a:cs typeface="Arial" panose="020B0604020202020204" pitchFamily="34" charset="0"/>
              </a:rPr>
              <a:t>Language</a:t>
            </a:r>
          </a:p>
          <a:p>
            <a:pPr algn="ctr"/>
            <a:r>
              <a:rPr lang="en-US" sz="1200" dirty="0">
                <a:latin typeface="Arial" panose="020B0604020202020204" pitchFamily="34" charset="0"/>
                <a:cs typeface="Arial" panose="020B0604020202020204" pitchFamily="34" charset="0"/>
              </a:rPr>
              <a:t>Barriers</a:t>
            </a:r>
          </a:p>
        </p:txBody>
      </p:sp>
      <p:sp>
        <p:nvSpPr>
          <p:cNvPr id="5" name="Rectangle 4">
            <a:extLst>
              <a:ext uri="{FF2B5EF4-FFF2-40B4-BE49-F238E27FC236}">
                <a16:creationId xmlns:a16="http://schemas.microsoft.com/office/drawing/2014/main" id="{53E19F5D-1FD5-C045-9B1A-C56A40A669AB}"/>
              </a:ext>
            </a:extLst>
          </p:cNvPr>
          <p:cNvSpPr>
            <a:spLocks/>
          </p:cNvSpPr>
          <p:nvPr/>
        </p:nvSpPr>
        <p:spPr>
          <a:xfrm>
            <a:off x="2111758" y="2176994"/>
            <a:ext cx="1583606" cy="461665"/>
          </a:xfrm>
          <a:prstGeom prst="rect">
            <a:avLst/>
          </a:prstGeom>
        </p:spPr>
        <p:txBody>
          <a:bodyPr wrap="square" lIns="0" tIns="91440" rIns="0" bIns="0">
            <a:spAutoFit/>
          </a:bodyPr>
          <a:lstStyle/>
          <a:p>
            <a:pPr algn="ctr"/>
            <a:r>
              <a:rPr lang="en-US" sz="1200" dirty="0">
                <a:latin typeface="Arial" panose="020B0604020202020204" pitchFamily="34" charset="0"/>
                <a:cs typeface="Arial" panose="020B0604020202020204" pitchFamily="34" charset="0"/>
              </a:rPr>
              <a:t>Understanding</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Protocol</a:t>
            </a:r>
          </a:p>
        </p:txBody>
      </p:sp>
      <p:sp>
        <p:nvSpPr>
          <p:cNvPr id="6" name="Rectangle 5">
            <a:extLst>
              <a:ext uri="{FF2B5EF4-FFF2-40B4-BE49-F238E27FC236}">
                <a16:creationId xmlns:a16="http://schemas.microsoft.com/office/drawing/2014/main" id="{7CDD90FB-0FD4-D049-883B-2888C97A7880}"/>
              </a:ext>
            </a:extLst>
          </p:cNvPr>
          <p:cNvSpPr>
            <a:spLocks/>
          </p:cNvSpPr>
          <p:nvPr/>
        </p:nvSpPr>
        <p:spPr>
          <a:xfrm>
            <a:off x="3788271" y="2176993"/>
            <a:ext cx="1583606" cy="461665"/>
          </a:xfrm>
          <a:prstGeom prst="rect">
            <a:avLst/>
          </a:prstGeom>
        </p:spPr>
        <p:txBody>
          <a:bodyPr wrap="square" lIns="0" tIns="91440" rIns="0" bIns="0">
            <a:spAutoFit/>
          </a:bodyPr>
          <a:lstStyle/>
          <a:p>
            <a:pPr algn="ctr"/>
            <a:r>
              <a:rPr lang="en-US" sz="1200" dirty="0">
                <a:latin typeface="Arial" panose="020B0604020202020204" pitchFamily="34" charset="0"/>
                <a:cs typeface="Arial" panose="020B0604020202020204" pitchFamily="34" charset="0"/>
              </a:rPr>
              <a:t>Time Zones</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and Distance</a:t>
            </a:r>
          </a:p>
        </p:txBody>
      </p:sp>
      <p:sp>
        <p:nvSpPr>
          <p:cNvPr id="7" name="Rectangle 6">
            <a:extLst>
              <a:ext uri="{FF2B5EF4-FFF2-40B4-BE49-F238E27FC236}">
                <a16:creationId xmlns:a16="http://schemas.microsoft.com/office/drawing/2014/main" id="{5AD4C5B0-3373-9C43-B983-596C8A9614C9}"/>
              </a:ext>
            </a:extLst>
          </p:cNvPr>
          <p:cNvSpPr>
            <a:spLocks/>
          </p:cNvSpPr>
          <p:nvPr/>
        </p:nvSpPr>
        <p:spPr>
          <a:xfrm>
            <a:off x="4626528" y="3836600"/>
            <a:ext cx="1583606" cy="461665"/>
          </a:xfrm>
          <a:prstGeom prst="rect">
            <a:avLst/>
          </a:prstGeom>
        </p:spPr>
        <p:txBody>
          <a:bodyPr wrap="square" lIns="0" tIns="91440" rIns="0" bIns="0">
            <a:spAutoFit/>
          </a:bodyPr>
          <a:lstStyle/>
          <a:p>
            <a:pPr algn="ctr"/>
            <a:r>
              <a:rPr lang="en-US" sz="1200" dirty="0">
                <a:latin typeface="Arial" panose="020B0604020202020204" pitchFamily="34" charset="0"/>
                <a:cs typeface="Arial" panose="020B0604020202020204" pitchFamily="34" charset="0"/>
              </a:rPr>
              <a:t>Problem Solving and</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Decision Making</a:t>
            </a:r>
          </a:p>
        </p:txBody>
      </p:sp>
      <p:sp>
        <p:nvSpPr>
          <p:cNvPr id="8" name="Rectangle 7">
            <a:extLst>
              <a:ext uri="{FF2B5EF4-FFF2-40B4-BE49-F238E27FC236}">
                <a16:creationId xmlns:a16="http://schemas.microsoft.com/office/drawing/2014/main" id="{45C17DC0-8508-1E4E-807A-7E28D7E273CB}"/>
              </a:ext>
            </a:extLst>
          </p:cNvPr>
          <p:cNvSpPr>
            <a:spLocks/>
          </p:cNvSpPr>
          <p:nvPr/>
        </p:nvSpPr>
        <p:spPr>
          <a:xfrm>
            <a:off x="1273502" y="3834822"/>
            <a:ext cx="1583606" cy="461665"/>
          </a:xfrm>
          <a:prstGeom prst="rect">
            <a:avLst/>
          </a:prstGeom>
        </p:spPr>
        <p:txBody>
          <a:bodyPr wrap="square" lIns="0" tIns="91440" rIns="0" bIns="0">
            <a:spAutoFit/>
          </a:bodyPr>
          <a:lstStyle/>
          <a:p>
            <a:pPr algn="ctr"/>
            <a:r>
              <a:rPr lang="en-US" sz="1200" dirty="0">
                <a:latin typeface="Arial" panose="020B0604020202020204" pitchFamily="34" charset="0"/>
                <a:cs typeface="Arial" panose="020B0604020202020204" pitchFamily="34" charset="0"/>
              </a:rPr>
              <a:t>Motivating; Creating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 Sense of Urgency</a:t>
            </a:r>
          </a:p>
        </p:txBody>
      </p:sp>
      <p:sp>
        <p:nvSpPr>
          <p:cNvPr id="9" name="Rectangle 8">
            <a:extLst>
              <a:ext uri="{FF2B5EF4-FFF2-40B4-BE49-F238E27FC236}">
                <a16:creationId xmlns:a16="http://schemas.microsoft.com/office/drawing/2014/main" id="{CBB29D10-E0AC-2540-BDAF-5169A453B79A}"/>
              </a:ext>
            </a:extLst>
          </p:cNvPr>
          <p:cNvSpPr>
            <a:spLocks/>
          </p:cNvSpPr>
          <p:nvPr/>
        </p:nvSpPr>
        <p:spPr>
          <a:xfrm>
            <a:off x="2950015" y="3841930"/>
            <a:ext cx="1583606" cy="646331"/>
          </a:xfrm>
          <a:prstGeom prst="rect">
            <a:avLst/>
          </a:prstGeom>
        </p:spPr>
        <p:txBody>
          <a:bodyPr wrap="square" lIns="0" tIns="91440" rIns="0" bIns="0">
            <a:spAutoFit/>
          </a:bodyPr>
          <a:lstStyle/>
          <a:p>
            <a:pPr algn="ctr"/>
            <a:r>
              <a:rPr lang="en-US" sz="1200" dirty="0">
                <a:latin typeface="Arial" panose="020B0604020202020204" pitchFamily="34" charset="0"/>
                <a:cs typeface="Arial" panose="020B0604020202020204" pitchFamily="34" charset="0"/>
              </a:rPr>
              <a:t>Building Relationships Across Cultural Differences</a:t>
            </a:r>
          </a:p>
        </p:txBody>
      </p:sp>
      <p:sp>
        <p:nvSpPr>
          <p:cNvPr id="10" name="Rectangle 9">
            <a:extLst>
              <a:ext uri="{FF2B5EF4-FFF2-40B4-BE49-F238E27FC236}">
                <a16:creationId xmlns:a16="http://schemas.microsoft.com/office/drawing/2014/main" id="{C9881A88-F15D-7740-BBC7-C6F15AB8A3E8}"/>
              </a:ext>
            </a:extLst>
          </p:cNvPr>
          <p:cNvSpPr>
            <a:spLocks/>
          </p:cNvSpPr>
          <p:nvPr/>
        </p:nvSpPr>
        <p:spPr>
          <a:xfrm>
            <a:off x="5464785" y="2176992"/>
            <a:ext cx="1583606" cy="461665"/>
          </a:xfrm>
          <a:prstGeom prst="rect">
            <a:avLst/>
          </a:prstGeom>
        </p:spPr>
        <p:txBody>
          <a:bodyPr wrap="square" lIns="0" tIns="91440" rIns="0" bIns="0">
            <a:spAutoFit/>
          </a:bodyPr>
          <a:lstStyle/>
          <a:p>
            <a:pPr algn="ctr"/>
            <a:r>
              <a:rPr lang="en-US" sz="1200" dirty="0">
                <a:latin typeface="Arial" panose="020B0604020202020204" pitchFamily="34" charset="0"/>
                <a:cs typeface="Arial" panose="020B0604020202020204" pitchFamily="34" charset="0"/>
              </a:rPr>
              <a:t>Communicating</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Virtually</a:t>
            </a:r>
          </a:p>
        </p:txBody>
      </p:sp>
      <p:sp>
        <p:nvSpPr>
          <p:cNvPr id="11" name="Rectangle 10">
            <a:extLst>
              <a:ext uri="{FF2B5EF4-FFF2-40B4-BE49-F238E27FC236}">
                <a16:creationId xmlns:a16="http://schemas.microsoft.com/office/drawing/2014/main" id="{224EAE36-CF62-FB48-94F6-EF2AA405E549}"/>
              </a:ext>
            </a:extLst>
          </p:cNvPr>
          <p:cNvSpPr>
            <a:spLocks/>
          </p:cNvSpPr>
          <p:nvPr/>
        </p:nvSpPr>
        <p:spPr>
          <a:xfrm>
            <a:off x="6303041" y="3841930"/>
            <a:ext cx="1583606" cy="461665"/>
          </a:xfrm>
          <a:prstGeom prst="rect">
            <a:avLst/>
          </a:prstGeom>
        </p:spPr>
        <p:txBody>
          <a:bodyPr wrap="square" lIns="0" tIns="91440" rIns="0" bIns="0">
            <a:spAutoFit/>
          </a:bodyPr>
          <a:lstStyle/>
          <a:p>
            <a:pPr algn="ctr"/>
            <a:r>
              <a:rPr lang="en-US" sz="1200" dirty="0">
                <a:latin typeface="Arial" panose="020B0604020202020204" pitchFamily="34" charset="0"/>
                <a:cs typeface="Arial" panose="020B0604020202020204" pitchFamily="34" charset="0"/>
              </a:rPr>
              <a:t>Leading a</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Virtual Team</a:t>
            </a:r>
          </a:p>
        </p:txBody>
      </p:sp>
      <p:sp>
        <p:nvSpPr>
          <p:cNvPr id="12" name="Rectangle 11">
            <a:extLst>
              <a:ext uri="{FF2B5EF4-FFF2-40B4-BE49-F238E27FC236}">
                <a16:creationId xmlns:a16="http://schemas.microsoft.com/office/drawing/2014/main" id="{0A4EECF9-B1E4-474A-B7E7-906574A5B37E}"/>
              </a:ext>
            </a:extLst>
          </p:cNvPr>
          <p:cNvSpPr>
            <a:spLocks/>
          </p:cNvSpPr>
          <p:nvPr/>
        </p:nvSpPr>
        <p:spPr>
          <a:xfrm>
            <a:off x="7141295" y="2176992"/>
            <a:ext cx="1583606" cy="461665"/>
          </a:xfrm>
          <a:prstGeom prst="rect">
            <a:avLst/>
          </a:prstGeom>
        </p:spPr>
        <p:txBody>
          <a:bodyPr wrap="square" lIns="0" tIns="91440" rIns="0" bIns="0">
            <a:spAutoFit/>
          </a:bodyPr>
          <a:lstStyle/>
          <a:p>
            <a:pPr algn="ctr"/>
            <a:r>
              <a:rPr lang="en-US" sz="1200" dirty="0">
                <a:latin typeface="Arial" panose="020B0604020202020204" pitchFamily="34" charset="0"/>
                <a:cs typeface="Arial" panose="020B0604020202020204" pitchFamily="34" charset="0"/>
              </a:rPr>
              <a:t>Resolving</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Conflict</a:t>
            </a:r>
          </a:p>
        </p:txBody>
      </p:sp>
      <p:sp>
        <p:nvSpPr>
          <p:cNvPr id="25" name="Oval 24">
            <a:extLst>
              <a:ext uri="{FF2B5EF4-FFF2-40B4-BE49-F238E27FC236}">
                <a16:creationId xmlns:a16="http://schemas.microsoft.com/office/drawing/2014/main" id="{3B4233DA-329C-8C01-499C-3512DA7B286D}"/>
              </a:ext>
            </a:extLst>
          </p:cNvPr>
          <p:cNvSpPr/>
          <p:nvPr/>
        </p:nvSpPr>
        <p:spPr>
          <a:xfrm>
            <a:off x="853351" y="1463570"/>
            <a:ext cx="747395" cy="747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6" name="Oval 25">
            <a:extLst>
              <a:ext uri="{FF2B5EF4-FFF2-40B4-BE49-F238E27FC236}">
                <a16:creationId xmlns:a16="http://schemas.microsoft.com/office/drawing/2014/main" id="{FA340A4C-5493-A982-59CB-EC46E1DF0024}"/>
              </a:ext>
            </a:extLst>
          </p:cNvPr>
          <p:cNvSpPr/>
          <p:nvPr/>
        </p:nvSpPr>
        <p:spPr>
          <a:xfrm>
            <a:off x="1691607" y="3128508"/>
            <a:ext cx="747395" cy="747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Oval 26">
            <a:extLst>
              <a:ext uri="{FF2B5EF4-FFF2-40B4-BE49-F238E27FC236}">
                <a16:creationId xmlns:a16="http://schemas.microsoft.com/office/drawing/2014/main" id="{5F5A8538-B831-9B96-010B-1BBF82CAC4B1}"/>
              </a:ext>
            </a:extLst>
          </p:cNvPr>
          <p:cNvSpPr/>
          <p:nvPr/>
        </p:nvSpPr>
        <p:spPr>
          <a:xfrm>
            <a:off x="2529863" y="1463570"/>
            <a:ext cx="747395" cy="747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8" name="Oval 27">
            <a:extLst>
              <a:ext uri="{FF2B5EF4-FFF2-40B4-BE49-F238E27FC236}">
                <a16:creationId xmlns:a16="http://schemas.microsoft.com/office/drawing/2014/main" id="{30B2159F-87E4-5ADD-9980-D7E765D88FF8}"/>
              </a:ext>
            </a:extLst>
          </p:cNvPr>
          <p:cNvSpPr/>
          <p:nvPr/>
        </p:nvSpPr>
        <p:spPr>
          <a:xfrm>
            <a:off x="3368119" y="3128508"/>
            <a:ext cx="747395" cy="747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9" name="Oval 28">
            <a:extLst>
              <a:ext uri="{FF2B5EF4-FFF2-40B4-BE49-F238E27FC236}">
                <a16:creationId xmlns:a16="http://schemas.microsoft.com/office/drawing/2014/main" id="{5B9EAC90-59F1-7915-2051-4B5B48CE7413}"/>
              </a:ext>
            </a:extLst>
          </p:cNvPr>
          <p:cNvSpPr/>
          <p:nvPr/>
        </p:nvSpPr>
        <p:spPr>
          <a:xfrm>
            <a:off x="4206375" y="1463570"/>
            <a:ext cx="747395" cy="747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0" name="Oval 29">
            <a:extLst>
              <a:ext uri="{FF2B5EF4-FFF2-40B4-BE49-F238E27FC236}">
                <a16:creationId xmlns:a16="http://schemas.microsoft.com/office/drawing/2014/main" id="{90DB6660-5A8F-1461-A972-81C5EF06499C}"/>
              </a:ext>
            </a:extLst>
          </p:cNvPr>
          <p:cNvSpPr/>
          <p:nvPr/>
        </p:nvSpPr>
        <p:spPr>
          <a:xfrm>
            <a:off x="5044631" y="3128508"/>
            <a:ext cx="747395" cy="747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1" name="Oval 30">
            <a:extLst>
              <a:ext uri="{FF2B5EF4-FFF2-40B4-BE49-F238E27FC236}">
                <a16:creationId xmlns:a16="http://schemas.microsoft.com/office/drawing/2014/main" id="{41B2786A-EFDA-EE0B-16BB-42AE3FF95581}"/>
              </a:ext>
            </a:extLst>
          </p:cNvPr>
          <p:cNvSpPr/>
          <p:nvPr/>
        </p:nvSpPr>
        <p:spPr>
          <a:xfrm>
            <a:off x="5882887" y="1463570"/>
            <a:ext cx="747395" cy="747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2" name="Oval 31">
            <a:extLst>
              <a:ext uri="{FF2B5EF4-FFF2-40B4-BE49-F238E27FC236}">
                <a16:creationId xmlns:a16="http://schemas.microsoft.com/office/drawing/2014/main" id="{8E7C98C1-D77F-76BE-E7BA-425CDE840EE3}"/>
              </a:ext>
            </a:extLst>
          </p:cNvPr>
          <p:cNvSpPr/>
          <p:nvPr/>
        </p:nvSpPr>
        <p:spPr>
          <a:xfrm>
            <a:off x="6721143" y="3128508"/>
            <a:ext cx="747395" cy="747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3" name="Oval 32">
            <a:extLst>
              <a:ext uri="{FF2B5EF4-FFF2-40B4-BE49-F238E27FC236}">
                <a16:creationId xmlns:a16="http://schemas.microsoft.com/office/drawing/2014/main" id="{1446918C-138B-3EF7-E091-76DA41F2D4E6}"/>
              </a:ext>
            </a:extLst>
          </p:cNvPr>
          <p:cNvSpPr/>
          <p:nvPr/>
        </p:nvSpPr>
        <p:spPr>
          <a:xfrm>
            <a:off x="7559401" y="1463570"/>
            <a:ext cx="747395" cy="747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grpSp>
        <p:nvGrpSpPr>
          <p:cNvPr id="36" name="Group 35">
            <a:extLst>
              <a:ext uri="{FF2B5EF4-FFF2-40B4-BE49-F238E27FC236}">
                <a16:creationId xmlns:a16="http://schemas.microsoft.com/office/drawing/2014/main" id="{E68A731F-6698-DDA4-CCC0-9350D3DF02F7}"/>
              </a:ext>
            </a:extLst>
          </p:cNvPr>
          <p:cNvGrpSpPr/>
          <p:nvPr/>
        </p:nvGrpSpPr>
        <p:grpSpPr>
          <a:xfrm>
            <a:off x="2742782" y="1623565"/>
            <a:ext cx="321556" cy="427405"/>
            <a:chOff x="1233992" y="644016"/>
            <a:chExt cx="321556" cy="427405"/>
          </a:xfrm>
          <a:solidFill>
            <a:schemeClr val="tx1"/>
          </a:solidFill>
        </p:grpSpPr>
        <p:sp>
          <p:nvSpPr>
            <p:cNvPr id="37" name="Freeform 199">
              <a:extLst>
                <a:ext uri="{FF2B5EF4-FFF2-40B4-BE49-F238E27FC236}">
                  <a16:creationId xmlns:a16="http://schemas.microsoft.com/office/drawing/2014/main" id="{E55EF6B0-1F20-56E5-0221-71C63494F7AE}"/>
                </a:ext>
              </a:extLst>
            </p:cNvPr>
            <p:cNvSpPr>
              <a:spLocks noEditPoints="1"/>
            </p:cNvSpPr>
            <p:nvPr/>
          </p:nvSpPr>
          <p:spPr bwMode="auto">
            <a:xfrm>
              <a:off x="1233992" y="644016"/>
              <a:ext cx="321556" cy="427405"/>
            </a:xfrm>
            <a:custGeom>
              <a:avLst/>
              <a:gdLst>
                <a:gd name="T0" fmla="*/ 163 w 168"/>
                <a:gd name="T1" fmla="*/ 223 h 223"/>
                <a:gd name="T2" fmla="*/ 5 w 168"/>
                <a:gd name="T3" fmla="*/ 223 h 223"/>
                <a:gd name="T4" fmla="*/ 0 w 168"/>
                <a:gd name="T5" fmla="*/ 219 h 223"/>
                <a:gd name="T6" fmla="*/ 0 w 168"/>
                <a:gd name="T7" fmla="*/ 4 h 223"/>
                <a:gd name="T8" fmla="*/ 5 w 168"/>
                <a:gd name="T9" fmla="*/ 0 h 223"/>
                <a:gd name="T10" fmla="*/ 107 w 168"/>
                <a:gd name="T11" fmla="*/ 0 h 223"/>
                <a:gd name="T12" fmla="*/ 111 w 168"/>
                <a:gd name="T13" fmla="*/ 1 h 223"/>
                <a:gd name="T14" fmla="*/ 166 w 168"/>
                <a:gd name="T15" fmla="*/ 57 h 223"/>
                <a:gd name="T16" fmla="*/ 168 w 168"/>
                <a:gd name="T17" fmla="*/ 60 h 223"/>
                <a:gd name="T18" fmla="*/ 168 w 168"/>
                <a:gd name="T19" fmla="*/ 219 h 223"/>
                <a:gd name="T20" fmla="*/ 163 w 168"/>
                <a:gd name="T21" fmla="*/ 223 h 223"/>
                <a:gd name="T22" fmla="*/ 9 w 168"/>
                <a:gd name="T23" fmla="*/ 214 h 223"/>
                <a:gd name="T24" fmla="*/ 158 w 168"/>
                <a:gd name="T25" fmla="*/ 214 h 223"/>
                <a:gd name="T26" fmla="*/ 158 w 168"/>
                <a:gd name="T27" fmla="*/ 62 h 223"/>
                <a:gd name="T28" fmla="*/ 105 w 168"/>
                <a:gd name="T29" fmla="*/ 9 h 223"/>
                <a:gd name="T30" fmla="*/ 9 w 168"/>
                <a:gd name="T31" fmla="*/ 9 h 223"/>
                <a:gd name="T32" fmla="*/ 9 w 168"/>
                <a:gd name="T33" fmla="*/ 21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223">
                  <a:moveTo>
                    <a:pt x="163" y="223"/>
                  </a:moveTo>
                  <a:cubicBezTo>
                    <a:pt x="5" y="223"/>
                    <a:pt x="5" y="223"/>
                    <a:pt x="5" y="223"/>
                  </a:cubicBezTo>
                  <a:cubicBezTo>
                    <a:pt x="2" y="223"/>
                    <a:pt x="0" y="221"/>
                    <a:pt x="0" y="219"/>
                  </a:cubicBezTo>
                  <a:cubicBezTo>
                    <a:pt x="0" y="4"/>
                    <a:pt x="0" y="4"/>
                    <a:pt x="0" y="4"/>
                  </a:cubicBezTo>
                  <a:cubicBezTo>
                    <a:pt x="0" y="2"/>
                    <a:pt x="2" y="0"/>
                    <a:pt x="5" y="0"/>
                  </a:cubicBezTo>
                  <a:cubicBezTo>
                    <a:pt x="107" y="0"/>
                    <a:pt x="107" y="0"/>
                    <a:pt x="107" y="0"/>
                  </a:cubicBezTo>
                  <a:cubicBezTo>
                    <a:pt x="108" y="0"/>
                    <a:pt x="110" y="0"/>
                    <a:pt x="111" y="1"/>
                  </a:cubicBezTo>
                  <a:cubicBezTo>
                    <a:pt x="166" y="57"/>
                    <a:pt x="166" y="57"/>
                    <a:pt x="166" y="57"/>
                  </a:cubicBezTo>
                  <a:cubicBezTo>
                    <a:pt x="167" y="58"/>
                    <a:pt x="168" y="59"/>
                    <a:pt x="168" y="60"/>
                  </a:cubicBezTo>
                  <a:cubicBezTo>
                    <a:pt x="168" y="219"/>
                    <a:pt x="168" y="219"/>
                    <a:pt x="168" y="219"/>
                  </a:cubicBezTo>
                  <a:cubicBezTo>
                    <a:pt x="168" y="221"/>
                    <a:pt x="166" y="223"/>
                    <a:pt x="163" y="223"/>
                  </a:cubicBezTo>
                  <a:close/>
                  <a:moveTo>
                    <a:pt x="9" y="214"/>
                  </a:moveTo>
                  <a:cubicBezTo>
                    <a:pt x="158" y="214"/>
                    <a:pt x="158" y="214"/>
                    <a:pt x="158" y="214"/>
                  </a:cubicBezTo>
                  <a:cubicBezTo>
                    <a:pt x="158" y="62"/>
                    <a:pt x="158" y="62"/>
                    <a:pt x="158" y="62"/>
                  </a:cubicBezTo>
                  <a:cubicBezTo>
                    <a:pt x="105" y="9"/>
                    <a:pt x="105" y="9"/>
                    <a:pt x="105" y="9"/>
                  </a:cubicBezTo>
                  <a:cubicBezTo>
                    <a:pt x="9" y="9"/>
                    <a:pt x="9" y="9"/>
                    <a:pt x="9" y="9"/>
                  </a:cubicBezTo>
                  <a:lnTo>
                    <a:pt x="9"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 name="Freeform 200">
              <a:extLst>
                <a:ext uri="{FF2B5EF4-FFF2-40B4-BE49-F238E27FC236}">
                  <a16:creationId xmlns:a16="http://schemas.microsoft.com/office/drawing/2014/main" id="{BBD2F002-B419-074D-BE87-F53492B53ADF}"/>
                </a:ext>
              </a:extLst>
            </p:cNvPr>
            <p:cNvSpPr>
              <a:spLocks/>
            </p:cNvSpPr>
            <p:nvPr/>
          </p:nvSpPr>
          <p:spPr bwMode="auto">
            <a:xfrm>
              <a:off x="1431256" y="644016"/>
              <a:ext cx="124292" cy="124292"/>
            </a:xfrm>
            <a:custGeom>
              <a:avLst/>
              <a:gdLst>
                <a:gd name="T0" fmla="*/ 60 w 65"/>
                <a:gd name="T1" fmla="*/ 65 h 65"/>
                <a:gd name="T2" fmla="*/ 4 w 65"/>
                <a:gd name="T3" fmla="*/ 65 h 65"/>
                <a:gd name="T4" fmla="*/ 0 w 65"/>
                <a:gd name="T5" fmla="*/ 60 h 65"/>
                <a:gd name="T6" fmla="*/ 0 w 65"/>
                <a:gd name="T7" fmla="*/ 4 h 65"/>
                <a:gd name="T8" fmla="*/ 4 w 65"/>
                <a:gd name="T9" fmla="*/ 0 h 65"/>
                <a:gd name="T10" fmla="*/ 9 w 65"/>
                <a:gd name="T11" fmla="*/ 4 h 65"/>
                <a:gd name="T12" fmla="*/ 9 w 65"/>
                <a:gd name="T13" fmla="*/ 56 h 65"/>
                <a:gd name="T14" fmla="*/ 60 w 65"/>
                <a:gd name="T15" fmla="*/ 56 h 65"/>
                <a:gd name="T16" fmla="*/ 65 w 65"/>
                <a:gd name="T17" fmla="*/ 60 h 65"/>
                <a:gd name="T18" fmla="*/ 60 w 65"/>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60" y="65"/>
                  </a:moveTo>
                  <a:cubicBezTo>
                    <a:pt x="4" y="65"/>
                    <a:pt x="4" y="65"/>
                    <a:pt x="4" y="65"/>
                  </a:cubicBezTo>
                  <a:cubicBezTo>
                    <a:pt x="2" y="65"/>
                    <a:pt x="0" y="63"/>
                    <a:pt x="0" y="60"/>
                  </a:cubicBezTo>
                  <a:cubicBezTo>
                    <a:pt x="0" y="4"/>
                    <a:pt x="0" y="4"/>
                    <a:pt x="0" y="4"/>
                  </a:cubicBezTo>
                  <a:cubicBezTo>
                    <a:pt x="0" y="2"/>
                    <a:pt x="2" y="0"/>
                    <a:pt x="4" y="0"/>
                  </a:cubicBezTo>
                  <a:cubicBezTo>
                    <a:pt x="7" y="0"/>
                    <a:pt x="9" y="2"/>
                    <a:pt x="9" y="4"/>
                  </a:cubicBezTo>
                  <a:cubicBezTo>
                    <a:pt x="9" y="56"/>
                    <a:pt x="9" y="56"/>
                    <a:pt x="9" y="56"/>
                  </a:cubicBezTo>
                  <a:cubicBezTo>
                    <a:pt x="60" y="56"/>
                    <a:pt x="60" y="56"/>
                    <a:pt x="60" y="56"/>
                  </a:cubicBezTo>
                  <a:cubicBezTo>
                    <a:pt x="63" y="56"/>
                    <a:pt x="65" y="58"/>
                    <a:pt x="65" y="60"/>
                  </a:cubicBezTo>
                  <a:cubicBezTo>
                    <a:pt x="65" y="63"/>
                    <a:pt x="63" y="65"/>
                    <a:pt x="60"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 name="Freeform 201">
              <a:extLst>
                <a:ext uri="{FF2B5EF4-FFF2-40B4-BE49-F238E27FC236}">
                  <a16:creationId xmlns:a16="http://schemas.microsoft.com/office/drawing/2014/main" id="{863AEEE9-1677-E76A-B9CD-E65BB4750876}"/>
                </a:ext>
              </a:extLst>
            </p:cNvPr>
            <p:cNvSpPr>
              <a:spLocks/>
            </p:cNvSpPr>
            <p:nvPr/>
          </p:nvSpPr>
          <p:spPr bwMode="auto">
            <a:xfrm>
              <a:off x="1304558" y="768308"/>
              <a:ext cx="99434" cy="17641"/>
            </a:xfrm>
            <a:custGeom>
              <a:avLst/>
              <a:gdLst>
                <a:gd name="T0" fmla="*/ 47 w 52"/>
                <a:gd name="T1" fmla="*/ 9 h 9"/>
                <a:gd name="T2" fmla="*/ 5 w 52"/>
                <a:gd name="T3" fmla="*/ 9 h 9"/>
                <a:gd name="T4" fmla="*/ 0 w 52"/>
                <a:gd name="T5" fmla="*/ 5 h 9"/>
                <a:gd name="T6" fmla="*/ 5 w 52"/>
                <a:gd name="T7" fmla="*/ 0 h 9"/>
                <a:gd name="T8" fmla="*/ 47 w 52"/>
                <a:gd name="T9" fmla="*/ 0 h 9"/>
                <a:gd name="T10" fmla="*/ 52 w 52"/>
                <a:gd name="T11" fmla="*/ 5 h 9"/>
                <a:gd name="T12" fmla="*/ 47 w 5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2" h="9">
                  <a:moveTo>
                    <a:pt x="47" y="9"/>
                  </a:moveTo>
                  <a:cubicBezTo>
                    <a:pt x="5" y="9"/>
                    <a:pt x="5" y="9"/>
                    <a:pt x="5" y="9"/>
                  </a:cubicBezTo>
                  <a:cubicBezTo>
                    <a:pt x="2" y="9"/>
                    <a:pt x="0" y="7"/>
                    <a:pt x="0" y="5"/>
                  </a:cubicBezTo>
                  <a:cubicBezTo>
                    <a:pt x="0" y="2"/>
                    <a:pt x="2" y="0"/>
                    <a:pt x="5" y="0"/>
                  </a:cubicBezTo>
                  <a:cubicBezTo>
                    <a:pt x="47" y="0"/>
                    <a:pt x="47" y="0"/>
                    <a:pt x="47" y="0"/>
                  </a:cubicBezTo>
                  <a:cubicBezTo>
                    <a:pt x="50" y="0"/>
                    <a:pt x="52" y="2"/>
                    <a:pt x="52" y="5"/>
                  </a:cubicBezTo>
                  <a:cubicBezTo>
                    <a:pt x="52" y="7"/>
                    <a:pt x="50" y="9"/>
                    <a:pt x="4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 name="Freeform 202">
              <a:extLst>
                <a:ext uri="{FF2B5EF4-FFF2-40B4-BE49-F238E27FC236}">
                  <a16:creationId xmlns:a16="http://schemas.microsoft.com/office/drawing/2014/main" id="{9C6DABED-B49B-D640-C1CB-9D3CB71A3151}"/>
                </a:ext>
              </a:extLst>
            </p:cNvPr>
            <p:cNvSpPr>
              <a:spLocks/>
            </p:cNvSpPr>
            <p:nvPr/>
          </p:nvSpPr>
          <p:spPr bwMode="auto">
            <a:xfrm>
              <a:off x="1304558" y="822035"/>
              <a:ext cx="179622" cy="17641"/>
            </a:xfrm>
            <a:custGeom>
              <a:avLst/>
              <a:gdLst>
                <a:gd name="T0" fmla="*/ 89 w 94"/>
                <a:gd name="T1" fmla="*/ 9 h 9"/>
                <a:gd name="T2" fmla="*/ 5 w 94"/>
                <a:gd name="T3" fmla="*/ 9 h 9"/>
                <a:gd name="T4" fmla="*/ 0 w 94"/>
                <a:gd name="T5" fmla="*/ 5 h 9"/>
                <a:gd name="T6" fmla="*/ 5 w 94"/>
                <a:gd name="T7" fmla="*/ 0 h 9"/>
                <a:gd name="T8" fmla="*/ 89 w 94"/>
                <a:gd name="T9" fmla="*/ 0 h 9"/>
                <a:gd name="T10" fmla="*/ 94 w 94"/>
                <a:gd name="T11" fmla="*/ 5 h 9"/>
                <a:gd name="T12" fmla="*/ 89 w 9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4" h="9">
                  <a:moveTo>
                    <a:pt x="89" y="9"/>
                  </a:moveTo>
                  <a:cubicBezTo>
                    <a:pt x="5" y="9"/>
                    <a:pt x="5" y="9"/>
                    <a:pt x="5" y="9"/>
                  </a:cubicBezTo>
                  <a:cubicBezTo>
                    <a:pt x="2" y="9"/>
                    <a:pt x="0" y="7"/>
                    <a:pt x="0" y="5"/>
                  </a:cubicBezTo>
                  <a:cubicBezTo>
                    <a:pt x="0" y="2"/>
                    <a:pt x="2" y="0"/>
                    <a:pt x="5" y="0"/>
                  </a:cubicBezTo>
                  <a:cubicBezTo>
                    <a:pt x="89" y="0"/>
                    <a:pt x="89" y="0"/>
                    <a:pt x="89" y="0"/>
                  </a:cubicBezTo>
                  <a:cubicBezTo>
                    <a:pt x="91" y="0"/>
                    <a:pt x="94" y="2"/>
                    <a:pt x="94" y="5"/>
                  </a:cubicBezTo>
                  <a:cubicBezTo>
                    <a:pt x="94" y="7"/>
                    <a:pt x="91" y="9"/>
                    <a:pt x="8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 name="Freeform 203">
              <a:extLst>
                <a:ext uri="{FF2B5EF4-FFF2-40B4-BE49-F238E27FC236}">
                  <a16:creationId xmlns:a16="http://schemas.microsoft.com/office/drawing/2014/main" id="{DDD57C20-8800-787E-C45F-BA742B28B56D}"/>
                </a:ext>
              </a:extLst>
            </p:cNvPr>
            <p:cNvSpPr>
              <a:spLocks/>
            </p:cNvSpPr>
            <p:nvPr/>
          </p:nvSpPr>
          <p:spPr bwMode="auto">
            <a:xfrm>
              <a:off x="1304558" y="875761"/>
              <a:ext cx="179622" cy="16840"/>
            </a:xfrm>
            <a:custGeom>
              <a:avLst/>
              <a:gdLst>
                <a:gd name="T0" fmla="*/ 89 w 94"/>
                <a:gd name="T1" fmla="*/ 9 h 9"/>
                <a:gd name="T2" fmla="*/ 5 w 94"/>
                <a:gd name="T3" fmla="*/ 9 h 9"/>
                <a:gd name="T4" fmla="*/ 0 w 94"/>
                <a:gd name="T5" fmla="*/ 5 h 9"/>
                <a:gd name="T6" fmla="*/ 5 w 94"/>
                <a:gd name="T7" fmla="*/ 0 h 9"/>
                <a:gd name="T8" fmla="*/ 89 w 94"/>
                <a:gd name="T9" fmla="*/ 0 h 9"/>
                <a:gd name="T10" fmla="*/ 94 w 94"/>
                <a:gd name="T11" fmla="*/ 5 h 9"/>
                <a:gd name="T12" fmla="*/ 89 w 9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4" h="9">
                  <a:moveTo>
                    <a:pt x="89" y="9"/>
                  </a:moveTo>
                  <a:cubicBezTo>
                    <a:pt x="5" y="9"/>
                    <a:pt x="5" y="9"/>
                    <a:pt x="5" y="9"/>
                  </a:cubicBezTo>
                  <a:cubicBezTo>
                    <a:pt x="2" y="9"/>
                    <a:pt x="0" y="7"/>
                    <a:pt x="0" y="5"/>
                  </a:cubicBezTo>
                  <a:cubicBezTo>
                    <a:pt x="0" y="2"/>
                    <a:pt x="2" y="0"/>
                    <a:pt x="5" y="0"/>
                  </a:cubicBezTo>
                  <a:cubicBezTo>
                    <a:pt x="89" y="0"/>
                    <a:pt x="89" y="0"/>
                    <a:pt x="89" y="0"/>
                  </a:cubicBezTo>
                  <a:cubicBezTo>
                    <a:pt x="91" y="0"/>
                    <a:pt x="94" y="2"/>
                    <a:pt x="94" y="5"/>
                  </a:cubicBezTo>
                  <a:cubicBezTo>
                    <a:pt x="94" y="7"/>
                    <a:pt x="91" y="9"/>
                    <a:pt x="8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 name="Freeform 204">
              <a:extLst>
                <a:ext uri="{FF2B5EF4-FFF2-40B4-BE49-F238E27FC236}">
                  <a16:creationId xmlns:a16="http://schemas.microsoft.com/office/drawing/2014/main" id="{5673066D-0EAE-865B-01F0-35F4DF29FCFE}"/>
                </a:ext>
              </a:extLst>
            </p:cNvPr>
            <p:cNvSpPr>
              <a:spLocks/>
            </p:cNvSpPr>
            <p:nvPr/>
          </p:nvSpPr>
          <p:spPr bwMode="auto">
            <a:xfrm>
              <a:off x="1304558" y="929487"/>
              <a:ext cx="179622" cy="16840"/>
            </a:xfrm>
            <a:custGeom>
              <a:avLst/>
              <a:gdLst>
                <a:gd name="T0" fmla="*/ 89 w 94"/>
                <a:gd name="T1" fmla="*/ 9 h 9"/>
                <a:gd name="T2" fmla="*/ 5 w 94"/>
                <a:gd name="T3" fmla="*/ 9 h 9"/>
                <a:gd name="T4" fmla="*/ 0 w 94"/>
                <a:gd name="T5" fmla="*/ 5 h 9"/>
                <a:gd name="T6" fmla="*/ 5 w 94"/>
                <a:gd name="T7" fmla="*/ 0 h 9"/>
                <a:gd name="T8" fmla="*/ 89 w 94"/>
                <a:gd name="T9" fmla="*/ 0 h 9"/>
                <a:gd name="T10" fmla="*/ 94 w 94"/>
                <a:gd name="T11" fmla="*/ 5 h 9"/>
                <a:gd name="T12" fmla="*/ 89 w 9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4" h="9">
                  <a:moveTo>
                    <a:pt x="89" y="9"/>
                  </a:moveTo>
                  <a:cubicBezTo>
                    <a:pt x="5" y="9"/>
                    <a:pt x="5" y="9"/>
                    <a:pt x="5" y="9"/>
                  </a:cubicBezTo>
                  <a:cubicBezTo>
                    <a:pt x="2" y="9"/>
                    <a:pt x="0" y="7"/>
                    <a:pt x="0" y="5"/>
                  </a:cubicBezTo>
                  <a:cubicBezTo>
                    <a:pt x="0" y="2"/>
                    <a:pt x="2" y="0"/>
                    <a:pt x="5" y="0"/>
                  </a:cubicBezTo>
                  <a:cubicBezTo>
                    <a:pt x="89" y="0"/>
                    <a:pt x="89" y="0"/>
                    <a:pt x="89" y="0"/>
                  </a:cubicBezTo>
                  <a:cubicBezTo>
                    <a:pt x="91" y="0"/>
                    <a:pt x="94" y="2"/>
                    <a:pt x="94" y="5"/>
                  </a:cubicBezTo>
                  <a:cubicBezTo>
                    <a:pt x="94" y="7"/>
                    <a:pt x="91" y="9"/>
                    <a:pt x="8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Freeform 205">
              <a:extLst>
                <a:ext uri="{FF2B5EF4-FFF2-40B4-BE49-F238E27FC236}">
                  <a16:creationId xmlns:a16="http://schemas.microsoft.com/office/drawing/2014/main" id="{8D0CDC3B-CD86-A529-A22F-7ED72E0865AA}"/>
                </a:ext>
              </a:extLst>
            </p:cNvPr>
            <p:cNvSpPr>
              <a:spLocks/>
            </p:cNvSpPr>
            <p:nvPr/>
          </p:nvSpPr>
          <p:spPr bwMode="auto">
            <a:xfrm>
              <a:off x="1304558" y="983214"/>
              <a:ext cx="179622" cy="16840"/>
            </a:xfrm>
            <a:custGeom>
              <a:avLst/>
              <a:gdLst>
                <a:gd name="T0" fmla="*/ 89 w 94"/>
                <a:gd name="T1" fmla="*/ 9 h 9"/>
                <a:gd name="T2" fmla="*/ 5 w 94"/>
                <a:gd name="T3" fmla="*/ 9 h 9"/>
                <a:gd name="T4" fmla="*/ 0 w 94"/>
                <a:gd name="T5" fmla="*/ 4 h 9"/>
                <a:gd name="T6" fmla="*/ 5 w 94"/>
                <a:gd name="T7" fmla="*/ 0 h 9"/>
                <a:gd name="T8" fmla="*/ 89 w 94"/>
                <a:gd name="T9" fmla="*/ 0 h 9"/>
                <a:gd name="T10" fmla="*/ 94 w 94"/>
                <a:gd name="T11" fmla="*/ 4 h 9"/>
                <a:gd name="T12" fmla="*/ 89 w 9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4" h="9">
                  <a:moveTo>
                    <a:pt x="89" y="9"/>
                  </a:moveTo>
                  <a:cubicBezTo>
                    <a:pt x="5" y="9"/>
                    <a:pt x="5" y="9"/>
                    <a:pt x="5" y="9"/>
                  </a:cubicBezTo>
                  <a:cubicBezTo>
                    <a:pt x="2" y="9"/>
                    <a:pt x="0" y="7"/>
                    <a:pt x="0" y="4"/>
                  </a:cubicBezTo>
                  <a:cubicBezTo>
                    <a:pt x="0" y="2"/>
                    <a:pt x="2" y="0"/>
                    <a:pt x="5" y="0"/>
                  </a:cubicBezTo>
                  <a:cubicBezTo>
                    <a:pt x="89" y="0"/>
                    <a:pt x="89" y="0"/>
                    <a:pt x="89" y="0"/>
                  </a:cubicBezTo>
                  <a:cubicBezTo>
                    <a:pt x="91" y="0"/>
                    <a:pt x="94" y="2"/>
                    <a:pt x="94" y="4"/>
                  </a:cubicBezTo>
                  <a:cubicBezTo>
                    <a:pt x="94" y="7"/>
                    <a:pt x="91" y="9"/>
                    <a:pt x="8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44" name="Group 43">
            <a:extLst>
              <a:ext uri="{FF2B5EF4-FFF2-40B4-BE49-F238E27FC236}">
                <a16:creationId xmlns:a16="http://schemas.microsoft.com/office/drawing/2014/main" id="{788E1480-64BF-B91D-B608-BAF495F8132F}"/>
              </a:ext>
            </a:extLst>
          </p:cNvPr>
          <p:cNvGrpSpPr/>
          <p:nvPr/>
        </p:nvGrpSpPr>
        <p:grpSpPr>
          <a:xfrm>
            <a:off x="4366252" y="1623447"/>
            <a:ext cx="427640" cy="427640"/>
            <a:chOff x="3751681" y="560563"/>
            <a:chExt cx="427640" cy="427640"/>
          </a:xfrm>
          <a:solidFill>
            <a:schemeClr val="tx1"/>
          </a:solidFill>
        </p:grpSpPr>
        <p:sp>
          <p:nvSpPr>
            <p:cNvPr id="45" name="Freeform 177">
              <a:extLst>
                <a:ext uri="{FF2B5EF4-FFF2-40B4-BE49-F238E27FC236}">
                  <a16:creationId xmlns:a16="http://schemas.microsoft.com/office/drawing/2014/main" id="{24722C90-EFFB-52E0-45D7-85EB9C452B99}"/>
                </a:ext>
              </a:extLst>
            </p:cNvPr>
            <p:cNvSpPr>
              <a:spLocks/>
            </p:cNvSpPr>
            <p:nvPr/>
          </p:nvSpPr>
          <p:spPr bwMode="auto">
            <a:xfrm>
              <a:off x="3948308" y="676952"/>
              <a:ext cx="80238" cy="115507"/>
            </a:xfrm>
            <a:custGeom>
              <a:avLst/>
              <a:gdLst>
                <a:gd name="T0" fmla="*/ 56 w 63"/>
                <a:gd name="T1" fmla="*/ 90 h 90"/>
                <a:gd name="T2" fmla="*/ 7 w 63"/>
                <a:gd name="T3" fmla="*/ 90 h 90"/>
                <a:gd name="T4" fmla="*/ 0 w 63"/>
                <a:gd name="T5" fmla="*/ 83 h 90"/>
                <a:gd name="T6" fmla="*/ 0 w 63"/>
                <a:gd name="T7" fmla="*/ 7 h 90"/>
                <a:gd name="T8" fmla="*/ 7 w 63"/>
                <a:gd name="T9" fmla="*/ 0 h 90"/>
                <a:gd name="T10" fmla="*/ 14 w 63"/>
                <a:gd name="T11" fmla="*/ 7 h 90"/>
                <a:gd name="T12" fmla="*/ 14 w 63"/>
                <a:gd name="T13" fmla="*/ 76 h 90"/>
                <a:gd name="T14" fmla="*/ 56 w 63"/>
                <a:gd name="T15" fmla="*/ 76 h 90"/>
                <a:gd name="T16" fmla="*/ 63 w 63"/>
                <a:gd name="T17" fmla="*/ 83 h 90"/>
                <a:gd name="T18" fmla="*/ 56 w 63"/>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90">
                  <a:moveTo>
                    <a:pt x="56" y="90"/>
                  </a:moveTo>
                  <a:cubicBezTo>
                    <a:pt x="7" y="90"/>
                    <a:pt x="7" y="90"/>
                    <a:pt x="7" y="90"/>
                  </a:cubicBezTo>
                  <a:cubicBezTo>
                    <a:pt x="3" y="90"/>
                    <a:pt x="0" y="87"/>
                    <a:pt x="0" y="83"/>
                  </a:cubicBezTo>
                  <a:cubicBezTo>
                    <a:pt x="0" y="7"/>
                    <a:pt x="0" y="7"/>
                    <a:pt x="0" y="7"/>
                  </a:cubicBezTo>
                  <a:cubicBezTo>
                    <a:pt x="0" y="3"/>
                    <a:pt x="3" y="0"/>
                    <a:pt x="7" y="0"/>
                  </a:cubicBezTo>
                  <a:cubicBezTo>
                    <a:pt x="11" y="0"/>
                    <a:pt x="14" y="3"/>
                    <a:pt x="14" y="7"/>
                  </a:cubicBezTo>
                  <a:cubicBezTo>
                    <a:pt x="14" y="76"/>
                    <a:pt x="14" y="76"/>
                    <a:pt x="14" y="76"/>
                  </a:cubicBezTo>
                  <a:cubicBezTo>
                    <a:pt x="56" y="76"/>
                    <a:pt x="56" y="76"/>
                    <a:pt x="56" y="76"/>
                  </a:cubicBezTo>
                  <a:cubicBezTo>
                    <a:pt x="60" y="76"/>
                    <a:pt x="63" y="79"/>
                    <a:pt x="63" y="83"/>
                  </a:cubicBezTo>
                  <a:cubicBezTo>
                    <a:pt x="63" y="87"/>
                    <a:pt x="60" y="90"/>
                    <a:pt x="56"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 name="Freeform 178">
              <a:extLst>
                <a:ext uri="{FF2B5EF4-FFF2-40B4-BE49-F238E27FC236}">
                  <a16:creationId xmlns:a16="http://schemas.microsoft.com/office/drawing/2014/main" id="{571B9CD7-A0EC-0387-3196-EA7CE2FF1F70}"/>
                </a:ext>
              </a:extLst>
            </p:cNvPr>
            <p:cNvSpPr>
              <a:spLocks noEditPoints="1"/>
            </p:cNvSpPr>
            <p:nvPr/>
          </p:nvSpPr>
          <p:spPr bwMode="auto">
            <a:xfrm>
              <a:off x="3751681" y="560563"/>
              <a:ext cx="427640" cy="427640"/>
            </a:xfrm>
            <a:custGeom>
              <a:avLst/>
              <a:gdLst>
                <a:gd name="T0" fmla="*/ 271 w 334"/>
                <a:gd name="T1" fmla="*/ 334 h 334"/>
                <a:gd name="T2" fmla="*/ 63 w 334"/>
                <a:gd name="T3" fmla="*/ 334 h 334"/>
                <a:gd name="T4" fmla="*/ 0 w 334"/>
                <a:gd name="T5" fmla="*/ 272 h 334"/>
                <a:gd name="T6" fmla="*/ 0 w 334"/>
                <a:gd name="T7" fmla="*/ 63 h 334"/>
                <a:gd name="T8" fmla="*/ 63 w 334"/>
                <a:gd name="T9" fmla="*/ 0 h 334"/>
                <a:gd name="T10" fmla="*/ 271 w 334"/>
                <a:gd name="T11" fmla="*/ 0 h 334"/>
                <a:gd name="T12" fmla="*/ 334 w 334"/>
                <a:gd name="T13" fmla="*/ 63 h 334"/>
                <a:gd name="T14" fmla="*/ 334 w 334"/>
                <a:gd name="T15" fmla="*/ 272 h 334"/>
                <a:gd name="T16" fmla="*/ 271 w 334"/>
                <a:gd name="T17" fmla="*/ 334 h 334"/>
                <a:gd name="T18" fmla="*/ 63 w 334"/>
                <a:gd name="T19" fmla="*/ 14 h 334"/>
                <a:gd name="T20" fmla="*/ 14 w 334"/>
                <a:gd name="T21" fmla="*/ 63 h 334"/>
                <a:gd name="T22" fmla="*/ 14 w 334"/>
                <a:gd name="T23" fmla="*/ 272 h 334"/>
                <a:gd name="T24" fmla="*/ 63 w 334"/>
                <a:gd name="T25" fmla="*/ 320 h 334"/>
                <a:gd name="T26" fmla="*/ 271 w 334"/>
                <a:gd name="T27" fmla="*/ 320 h 334"/>
                <a:gd name="T28" fmla="*/ 320 w 334"/>
                <a:gd name="T29" fmla="*/ 272 h 334"/>
                <a:gd name="T30" fmla="*/ 320 w 334"/>
                <a:gd name="T31" fmla="*/ 63 h 334"/>
                <a:gd name="T32" fmla="*/ 271 w 334"/>
                <a:gd name="T33" fmla="*/ 14 h 334"/>
                <a:gd name="T34" fmla="*/ 63 w 334"/>
                <a:gd name="T35" fmla="*/ 1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4" h="334">
                  <a:moveTo>
                    <a:pt x="271" y="334"/>
                  </a:moveTo>
                  <a:cubicBezTo>
                    <a:pt x="63" y="334"/>
                    <a:pt x="63" y="334"/>
                    <a:pt x="63" y="334"/>
                  </a:cubicBezTo>
                  <a:cubicBezTo>
                    <a:pt x="28" y="334"/>
                    <a:pt x="0" y="306"/>
                    <a:pt x="0" y="272"/>
                  </a:cubicBezTo>
                  <a:cubicBezTo>
                    <a:pt x="0" y="63"/>
                    <a:pt x="0" y="63"/>
                    <a:pt x="0" y="63"/>
                  </a:cubicBezTo>
                  <a:cubicBezTo>
                    <a:pt x="0" y="28"/>
                    <a:pt x="28" y="0"/>
                    <a:pt x="63" y="0"/>
                  </a:cubicBezTo>
                  <a:cubicBezTo>
                    <a:pt x="271" y="0"/>
                    <a:pt x="271" y="0"/>
                    <a:pt x="271" y="0"/>
                  </a:cubicBezTo>
                  <a:cubicBezTo>
                    <a:pt x="306" y="0"/>
                    <a:pt x="334" y="28"/>
                    <a:pt x="334" y="63"/>
                  </a:cubicBezTo>
                  <a:cubicBezTo>
                    <a:pt x="334" y="272"/>
                    <a:pt x="334" y="272"/>
                    <a:pt x="334" y="272"/>
                  </a:cubicBezTo>
                  <a:cubicBezTo>
                    <a:pt x="334" y="306"/>
                    <a:pt x="306" y="334"/>
                    <a:pt x="271" y="334"/>
                  </a:cubicBezTo>
                  <a:close/>
                  <a:moveTo>
                    <a:pt x="63" y="14"/>
                  </a:moveTo>
                  <a:cubicBezTo>
                    <a:pt x="36" y="14"/>
                    <a:pt x="14" y="36"/>
                    <a:pt x="14" y="63"/>
                  </a:cubicBezTo>
                  <a:cubicBezTo>
                    <a:pt x="14" y="272"/>
                    <a:pt x="14" y="272"/>
                    <a:pt x="14" y="272"/>
                  </a:cubicBezTo>
                  <a:cubicBezTo>
                    <a:pt x="14" y="298"/>
                    <a:pt x="36" y="320"/>
                    <a:pt x="63" y="320"/>
                  </a:cubicBezTo>
                  <a:cubicBezTo>
                    <a:pt x="271" y="320"/>
                    <a:pt x="271" y="320"/>
                    <a:pt x="271" y="320"/>
                  </a:cubicBezTo>
                  <a:cubicBezTo>
                    <a:pt x="298" y="320"/>
                    <a:pt x="320" y="298"/>
                    <a:pt x="320" y="272"/>
                  </a:cubicBezTo>
                  <a:cubicBezTo>
                    <a:pt x="320" y="63"/>
                    <a:pt x="320" y="63"/>
                    <a:pt x="320" y="63"/>
                  </a:cubicBezTo>
                  <a:cubicBezTo>
                    <a:pt x="320" y="36"/>
                    <a:pt x="298" y="14"/>
                    <a:pt x="271" y="14"/>
                  </a:cubicBezTo>
                  <a:lnTo>
                    <a:pt x="6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 name="Freeform 179">
              <a:extLst>
                <a:ext uri="{FF2B5EF4-FFF2-40B4-BE49-F238E27FC236}">
                  <a16:creationId xmlns:a16="http://schemas.microsoft.com/office/drawing/2014/main" id="{AF9679E0-6227-47E4-1DE7-F5A28415071C}"/>
                </a:ext>
              </a:extLst>
            </p:cNvPr>
            <p:cNvSpPr>
              <a:spLocks noEditPoints="1"/>
            </p:cNvSpPr>
            <p:nvPr/>
          </p:nvSpPr>
          <p:spPr bwMode="auto">
            <a:xfrm>
              <a:off x="3805467" y="614349"/>
              <a:ext cx="320069" cy="320069"/>
            </a:xfrm>
            <a:custGeom>
              <a:avLst/>
              <a:gdLst>
                <a:gd name="T0" fmla="*/ 125 w 250"/>
                <a:gd name="T1" fmla="*/ 250 h 250"/>
                <a:gd name="T2" fmla="*/ 0 w 250"/>
                <a:gd name="T3" fmla="*/ 125 h 250"/>
                <a:gd name="T4" fmla="*/ 125 w 250"/>
                <a:gd name="T5" fmla="*/ 0 h 250"/>
                <a:gd name="T6" fmla="*/ 250 w 250"/>
                <a:gd name="T7" fmla="*/ 125 h 250"/>
                <a:gd name="T8" fmla="*/ 125 w 250"/>
                <a:gd name="T9" fmla="*/ 250 h 250"/>
                <a:gd name="T10" fmla="*/ 125 w 250"/>
                <a:gd name="T11" fmla="*/ 14 h 250"/>
                <a:gd name="T12" fmla="*/ 14 w 250"/>
                <a:gd name="T13" fmla="*/ 125 h 250"/>
                <a:gd name="T14" fmla="*/ 125 w 250"/>
                <a:gd name="T15" fmla="*/ 237 h 250"/>
                <a:gd name="T16" fmla="*/ 236 w 250"/>
                <a:gd name="T17" fmla="*/ 125 h 250"/>
                <a:gd name="T18" fmla="*/ 125 w 250"/>
                <a:gd name="T19" fmla="*/ 1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0">
                  <a:moveTo>
                    <a:pt x="125" y="250"/>
                  </a:moveTo>
                  <a:cubicBezTo>
                    <a:pt x="56" y="250"/>
                    <a:pt x="0" y="194"/>
                    <a:pt x="0" y="125"/>
                  </a:cubicBezTo>
                  <a:cubicBezTo>
                    <a:pt x="0" y="56"/>
                    <a:pt x="56" y="0"/>
                    <a:pt x="125" y="0"/>
                  </a:cubicBezTo>
                  <a:cubicBezTo>
                    <a:pt x="194" y="0"/>
                    <a:pt x="250" y="56"/>
                    <a:pt x="250" y="125"/>
                  </a:cubicBezTo>
                  <a:cubicBezTo>
                    <a:pt x="250" y="194"/>
                    <a:pt x="194" y="250"/>
                    <a:pt x="125" y="250"/>
                  </a:cubicBezTo>
                  <a:close/>
                  <a:moveTo>
                    <a:pt x="125" y="14"/>
                  </a:moveTo>
                  <a:cubicBezTo>
                    <a:pt x="64" y="14"/>
                    <a:pt x="14" y="64"/>
                    <a:pt x="14" y="125"/>
                  </a:cubicBezTo>
                  <a:cubicBezTo>
                    <a:pt x="14" y="187"/>
                    <a:pt x="64" y="237"/>
                    <a:pt x="125" y="237"/>
                  </a:cubicBezTo>
                  <a:cubicBezTo>
                    <a:pt x="186" y="237"/>
                    <a:pt x="236" y="187"/>
                    <a:pt x="236" y="125"/>
                  </a:cubicBezTo>
                  <a:cubicBezTo>
                    <a:pt x="236" y="64"/>
                    <a:pt x="186" y="14"/>
                    <a:pt x="12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pic>
        <p:nvPicPr>
          <p:cNvPr id="49" name="Graphic 48">
            <a:extLst>
              <a:ext uri="{FF2B5EF4-FFF2-40B4-BE49-F238E27FC236}">
                <a16:creationId xmlns:a16="http://schemas.microsoft.com/office/drawing/2014/main" id="{5B5B0FD1-DA9F-0761-ED35-EBBCDC40D8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448" y="1642484"/>
            <a:ext cx="457200" cy="389567"/>
          </a:xfrm>
          <a:prstGeom prst="rect">
            <a:avLst/>
          </a:prstGeom>
        </p:spPr>
      </p:pic>
      <p:grpSp>
        <p:nvGrpSpPr>
          <p:cNvPr id="50" name="Group 49">
            <a:extLst>
              <a:ext uri="{FF2B5EF4-FFF2-40B4-BE49-F238E27FC236}">
                <a16:creationId xmlns:a16="http://schemas.microsoft.com/office/drawing/2014/main" id="{45CE876F-2269-47EC-50B6-3E6A55C1C4CA}"/>
              </a:ext>
            </a:extLst>
          </p:cNvPr>
          <p:cNvGrpSpPr/>
          <p:nvPr/>
        </p:nvGrpSpPr>
        <p:grpSpPr>
          <a:xfrm>
            <a:off x="6042829" y="1667798"/>
            <a:ext cx="427510" cy="338939"/>
            <a:chOff x="323851" y="3301919"/>
            <a:chExt cx="427510" cy="338939"/>
          </a:xfrm>
          <a:solidFill>
            <a:schemeClr val="tx1"/>
          </a:solidFill>
        </p:grpSpPr>
        <p:sp>
          <p:nvSpPr>
            <p:cNvPr id="51" name="Freeform 368">
              <a:extLst>
                <a:ext uri="{FF2B5EF4-FFF2-40B4-BE49-F238E27FC236}">
                  <a16:creationId xmlns:a16="http://schemas.microsoft.com/office/drawing/2014/main" id="{8BE9DC81-4BB6-A83B-2214-D064DDF347EF}"/>
                </a:ext>
              </a:extLst>
            </p:cNvPr>
            <p:cNvSpPr>
              <a:spLocks/>
            </p:cNvSpPr>
            <p:nvPr/>
          </p:nvSpPr>
          <p:spPr bwMode="auto">
            <a:xfrm>
              <a:off x="341984" y="3301919"/>
              <a:ext cx="392639" cy="285239"/>
            </a:xfrm>
            <a:custGeom>
              <a:avLst/>
              <a:gdLst>
                <a:gd name="T0" fmla="*/ 315 w 322"/>
                <a:gd name="T1" fmla="*/ 234 h 234"/>
                <a:gd name="T2" fmla="*/ 307 w 322"/>
                <a:gd name="T3" fmla="*/ 227 h 234"/>
                <a:gd name="T4" fmla="*/ 307 w 322"/>
                <a:gd name="T5" fmla="*/ 29 h 234"/>
                <a:gd name="T6" fmla="*/ 293 w 322"/>
                <a:gd name="T7" fmla="*/ 14 h 234"/>
                <a:gd name="T8" fmla="*/ 29 w 322"/>
                <a:gd name="T9" fmla="*/ 14 h 234"/>
                <a:gd name="T10" fmla="*/ 14 w 322"/>
                <a:gd name="T11" fmla="*/ 29 h 234"/>
                <a:gd name="T12" fmla="*/ 14 w 322"/>
                <a:gd name="T13" fmla="*/ 227 h 234"/>
                <a:gd name="T14" fmla="*/ 7 w 322"/>
                <a:gd name="T15" fmla="*/ 234 h 234"/>
                <a:gd name="T16" fmla="*/ 0 w 322"/>
                <a:gd name="T17" fmla="*/ 227 h 234"/>
                <a:gd name="T18" fmla="*/ 0 w 322"/>
                <a:gd name="T19" fmla="*/ 29 h 234"/>
                <a:gd name="T20" fmla="*/ 29 w 322"/>
                <a:gd name="T21" fmla="*/ 0 h 234"/>
                <a:gd name="T22" fmla="*/ 293 w 322"/>
                <a:gd name="T23" fmla="*/ 0 h 234"/>
                <a:gd name="T24" fmla="*/ 322 w 322"/>
                <a:gd name="T25" fmla="*/ 29 h 234"/>
                <a:gd name="T26" fmla="*/ 322 w 322"/>
                <a:gd name="T27" fmla="*/ 227 h 234"/>
                <a:gd name="T28" fmla="*/ 315 w 322"/>
                <a:gd name="T29"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234">
                  <a:moveTo>
                    <a:pt x="315" y="234"/>
                  </a:moveTo>
                  <a:cubicBezTo>
                    <a:pt x="310" y="234"/>
                    <a:pt x="307" y="231"/>
                    <a:pt x="307" y="227"/>
                  </a:cubicBezTo>
                  <a:cubicBezTo>
                    <a:pt x="307" y="29"/>
                    <a:pt x="307" y="29"/>
                    <a:pt x="307" y="29"/>
                  </a:cubicBezTo>
                  <a:cubicBezTo>
                    <a:pt x="307" y="21"/>
                    <a:pt x="301" y="14"/>
                    <a:pt x="293" y="14"/>
                  </a:cubicBezTo>
                  <a:cubicBezTo>
                    <a:pt x="29" y="14"/>
                    <a:pt x="29" y="14"/>
                    <a:pt x="29" y="14"/>
                  </a:cubicBezTo>
                  <a:cubicBezTo>
                    <a:pt x="21" y="14"/>
                    <a:pt x="14" y="21"/>
                    <a:pt x="14" y="29"/>
                  </a:cubicBezTo>
                  <a:cubicBezTo>
                    <a:pt x="14" y="227"/>
                    <a:pt x="14" y="227"/>
                    <a:pt x="14" y="227"/>
                  </a:cubicBezTo>
                  <a:cubicBezTo>
                    <a:pt x="14" y="231"/>
                    <a:pt x="11" y="234"/>
                    <a:pt x="7" y="234"/>
                  </a:cubicBezTo>
                  <a:cubicBezTo>
                    <a:pt x="3" y="234"/>
                    <a:pt x="0" y="231"/>
                    <a:pt x="0" y="227"/>
                  </a:cubicBezTo>
                  <a:cubicBezTo>
                    <a:pt x="0" y="29"/>
                    <a:pt x="0" y="29"/>
                    <a:pt x="0" y="29"/>
                  </a:cubicBezTo>
                  <a:cubicBezTo>
                    <a:pt x="0" y="13"/>
                    <a:pt x="13" y="0"/>
                    <a:pt x="29" y="0"/>
                  </a:cubicBezTo>
                  <a:cubicBezTo>
                    <a:pt x="293" y="0"/>
                    <a:pt x="293" y="0"/>
                    <a:pt x="293" y="0"/>
                  </a:cubicBezTo>
                  <a:cubicBezTo>
                    <a:pt x="309" y="0"/>
                    <a:pt x="322" y="13"/>
                    <a:pt x="322" y="29"/>
                  </a:cubicBezTo>
                  <a:cubicBezTo>
                    <a:pt x="322" y="227"/>
                    <a:pt x="322" y="227"/>
                    <a:pt x="322" y="227"/>
                  </a:cubicBezTo>
                  <a:cubicBezTo>
                    <a:pt x="322" y="231"/>
                    <a:pt x="319" y="234"/>
                    <a:pt x="315"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369">
              <a:extLst>
                <a:ext uri="{FF2B5EF4-FFF2-40B4-BE49-F238E27FC236}">
                  <a16:creationId xmlns:a16="http://schemas.microsoft.com/office/drawing/2014/main" id="{639DD18E-EAD1-9792-F707-7202EE57D209}"/>
                </a:ext>
              </a:extLst>
            </p:cNvPr>
            <p:cNvSpPr>
              <a:spLocks noEditPoints="1"/>
            </p:cNvSpPr>
            <p:nvPr/>
          </p:nvSpPr>
          <p:spPr bwMode="auto">
            <a:xfrm>
              <a:off x="323851" y="3569025"/>
              <a:ext cx="427510" cy="71833"/>
            </a:xfrm>
            <a:custGeom>
              <a:avLst/>
              <a:gdLst>
                <a:gd name="T0" fmla="*/ 330 w 351"/>
                <a:gd name="T1" fmla="*/ 59 h 59"/>
                <a:gd name="T2" fmla="*/ 22 w 351"/>
                <a:gd name="T3" fmla="*/ 59 h 59"/>
                <a:gd name="T4" fmla="*/ 0 w 351"/>
                <a:gd name="T5" fmla="*/ 37 h 59"/>
                <a:gd name="T6" fmla="*/ 0 w 351"/>
                <a:gd name="T7" fmla="*/ 8 h 59"/>
                <a:gd name="T8" fmla="*/ 7 w 351"/>
                <a:gd name="T9" fmla="*/ 0 h 59"/>
                <a:gd name="T10" fmla="*/ 139 w 351"/>
                <a:gd name="T11" fmla="*/ 0 h 59"/>
                <a:gd name="T12" fmla="*/ 146 w 351"/>
                <a:gd name="T13" fmla="*/ 8 h 59"/>
                <a:gd name="T14" fmla="*/ 146 w 351"/>
                <a:gd name="T15" fmla="*/ 15 h 59"/>
                <a:gd name="T16" fmla="*/ 205 w 351"/>
                <a:gd name="T17" fmla="*/ 15 h 59"/>
                <a:gd name="T18" fmla="*/ 205 w 351"/>
                <a:gd name="T19" fmla="*/ 8 h 59"/>
                <a:gd name="T20" fmla="*/ 212 w 351"/>
                <a:gd name="T21" fmla="*/ 0 h 59"/>
                <a:gd name="T22" fmla="*/ 344 w 351"/>
                <a:gd name="T23" fmla="*/ 0 h 59"/>
                <a:gd name="T24" fmla="*/ 351 w 351"/>
                <a:gd name="T25" fmla="*/ 8 h 59"/>
                <a:gd name="T26" fmla="*/ 351 w 351"/>
                <a:gd name="T27" fmla="*/ 37 h 59"/>
                <a:gd name="T28" fmla="*/ 330 w 351"/>
                <a:gd name="T29" fmla="*/ 59 h 59"/>
                <a:gd name="T30" fmla="*/ 15 w 351"/>
                <a:gd name="T31" fmla="*/ 15 h 59"/>
                <a:gd name="T32" fmla="*/ 15 w 351"/>
                <a:gd name="T33" fmla="*/ 37 h 59"/>
                <a:gd name="T34" fmla="*/ 22 w 351"/>
                <a:gd name="T35" fmla="*/ 44 h 59"/>
                <a:gd name="T36" fmla="*/ 330 w 351"/>
                <a:gd name="T37" fmla="*/ 44 h 59"/>
                <a:gd name="T38" fmla="*/ 337 w 351"/>
                <a:gd name="T39" fmla="*/ 37 h 59"/>
                <a:gd name="T40" fmla="*/ 337 w 351"/>
                <a:gd name="T41" fmla="*/ 15 h 59"/>
                <a:gd name="T42" fmla="*/ 220 w 351"/>
                <a:gd name="T43" fmla="*/ 15 h 59"/>
                <a:gd name="T44" fmla="*/ 220 w 351"/>
                <a:gd name="T45" fmla="*/ 22 h 59"/>
                <a:gd name="T46" fmla="*/ 212 w 351"/>
                <a:gd name="T47" fmla="*/ 30 h 59"/>
                <a:gd name="T48" fmla="*/ 139 w 351"/>
                <a:gd name="T49" fmla="*/ 30 h 59"/>
                <a:gd name="T50" fmla="*/ 132 w 351"/>
                <a:gd name="T51" fmla="*/ 22 h 59"/>
                <a:gd name="T52" fmla="*/ 132 w 351"/>
                <a:gd name="T53" fmla="*/ 15 h 59"/>
                <a:gd name="T54" fmla="*/ 15 w 351"/>
                <a:gd name="T55" fmla="*/ 1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1" h="59">
                  <a:moveTo>
                    <a:pt x="330" y="59"/>
                  </a:moveTo>
                  <a:cubicBezTo>
                    <a:pt x="22" y="59"/>
                    <a:pt x="22" y="59"/>
                    <a:pt x="22" y="59"/>
                  </a:cubicBezTo>
                  <a:cubicBezTo>
                    <a:pt x="10" y="59"/>
                    <a:pt x="0" y="49"/>
                    <a:pt x="0" y="37"/>
                  </a:cubicBezTo>
                  <a:cubicBezTo>
                    <a:pt x="0" y="8"/>
                    <a:pt x="0" y="8"/>
                    <a:pt x="0" y="8"/>
                  </a:cubicBezTo>
                  <a:cubicBezTo>
                    <a:pt x="0" y="4"/>
                    <a:pt x="3" y="0"/>
                    <a:pt x="7" y="0"/>
                  </a:cubicBezTo>
                  <a:cubicBezTo>
                    <a:pt x="139" y="0"/>
                    <a:pt x="139" y="0"/>
                    <a:pt x="139" y="0"/>
                  </a:cubicBezTo>
                  <a:cubicBezTo>
                    <a:pt x="143" y="0"/>
                    <a:pt x="146" y="4"/>
                    <a:pt x="146" y="8"/>
                  </a:cubicBezTo>
                  <a:cubicBezTo>
                    <a:pt x="146" y="15"/>
                    <a:pt x="146" y="15"/>
                    <a:pt x="146" y="15"/>
                  </a:cubicBezTo>
                  <a:cubicBezTo>
                    <a:pt x="205" y="15"/>
                    <a:pt x="205" y="15"/>
                    <a:pt x="205" y="15"/>
                  </a:cubicBezTo>
                  <a:cubicBezTo>
                    <a:pt x="205" y="8"/>
                    <a:pt x="205" y="8"/>
                    <a:pt x="205" y="8"/>
                  </a:cubicBezTo>
                  <a:cubicBezTo>
                    <a:pt x="205" y="4"/>
                    <a:pt x="208" y="0"/>
                    <a:pt x="212" y="0"/>
                  </a:cubicBezTo>
                  <a:cubicBezTo>
                    <a:pt x="344" y="0"/>
                    <a:pt x="344" y="0"/>
                    <a:pt x="344" y="0"/>
                  </a:cubicBezTo>
                  <a:cubicBezTo>
                    <a:pt x="348" y="0"/>
                    <a:pt x="351" y="4"/>
                    <a:pt x="351" y="8"/>
                  </a:cubicBezTo>
                  <a:cubicBezTo>
                    <a:pt x="351" y="37"/>
                    <a:pt x="351" y="37"/>
                    <a:pt x="351" y="37"/>
                  </a:cubicBezTo>
                  <a:cubicBezTo>
                    <a:pt x="351" y="49"/>
                    <a:pt x="342" y="59"/>
                    <a:pt x="330" y="59"/>
                  </a:cubicBezTo>
                  <a:close/>
                  <a:moveTo>
                    <a:pt x="15" y="15"/>
                  </a:moveTo>
                  <a:cubicBezTo>
                    <a:pt x="15" y="37"/>
                    <a:pt x="15" y="37"/>
                    <a:pt x="15" y="37"/>
                  </a:cubicBezTo>
                  <a:cubicBezTo>
                    <a:pt x="15" y="41"/>
                    <a:pt x="18" y="44"/>
                    <a:pt x="22" y="44"/>
                  </a:cubicBezTo>
                  <a:cubicBezTo>
                    <a:pt x="330" y="44"/>
                    <a:pt x="330" y="44"/>
                    <a:pt x="330" y="44"/>
                  </a:cubicBezTo>
                  <a:cubicBezTo>
                    <a:pt x="334" y="44"/>
                    <a:pt x="337" y="41"/>
                    <a:pt x="337" y="37"/>
                  </a:cubicBezTo>
                  <a:cubicBezTo>
                    <a:pt x="337" y="15"/>
                    <a:pt x="337" y="15"/>
                    <a:pt x="337" y="15"/>
                  </a:cubicBezTo>
                  <a:cubicBezTo>
                    <a:pt x="220" y="15"/>
                    <a:pt x="220" y="15"/>
                    <a:pt x="220" y="15"/>
                  </a:cubicBezTo>
                  <a:cubicBezTo>
                    <a:pt x="220" y="22"/>
                    <a:pt x="220" y="22"/>
                    <a:pt x="220" y="22"/>
                  </a:cubicBezTo>
                  <a:cubicBezTo>
                    <a:pt x="220" y="26"/>
                    <a:pt x="216" y="30"/>
                    <a:pt x="212" y="30"/>
                  </a:cubicBezTo>
                  <a:cubicBezTo>
                    <a:pt x="139" y="30"/>
                    <a:pt x="139" y="30"/>
                    <a:pt x="139" y="30"/>
                  </a:cubicBezTo>
                  <a:cubicBezTo>
                    <a:pt x="135" y="30"/>
                    <a:pt x="132" y="26"/>
                    <a:pt x="132" y="22"/>
                  </a:cubicBezTo>
                  <a:cubicBezTo>
                    <a:pt x="132" y="15"/>
                    <a:pt x="132" y="15"/>
                    <a:pt x="132" y="15"/>
                  </a:cubicBezTo>
                  <a:lnTo>
                    <a:pt x="1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370">
              <a:extLst>
                <a:ext uri="{FF2B5EF4-FFF2-40B4-BE49-F238E27FC236}">
                  <a16:creationId xmlns:a16="http://schemas.microsoft.com/office/drawing/2014/main" id="{168F8BDA-D45A-924D-100E-C1EFB252D021}"/>
                </a:ext>
              </a:extLst>
            </p:cNvPr>
            <p:cNvSpPr>
              <a:spLocks noEditPoints="1"/>
            </p:cNvSpPr>
            <p:nvPr/>
          </p:nvSpPr>
          <p:spPr bwMode="auto">
            <a:xfrm>
              <a:off x="484952" y="3355619"/>
              <a:ext cx="106703" cy="107401"/>
            </a:xfrm>
            <a:custGeom>
              <a:avLst/>
              <a:gdLst>
                <a:gd name="T0" fmla="*/ 44 w 88"/>
                <a:gd name="T1" fmla="*/ 88 h 88"/>
                <a:gd name="T2" fmla="*/ 0 w 88"/>
                <a:gd name="T3" fmla="*/ 44 h 88"/>
                <a:gd name="T4" fmla="*/ 44 w 88"/>
                <a:gd name="T5" fmla="*/ 0 h 88"/>
                <a:gd name="T6" fmla="*/ 88 w 88"/>
                <a:gd name="T7" fmla="*/ 44 h 88"/>
                <a:gd name="T8" fmla="*/ 44 w 88"/>
                <a:gd name="T9" fmla="*/ 88 h 88"/>
                <a:gd name="T10" fmla="*/ 44 w 88"/>
                <a:gd name="T11" fmla="*/ 14 h 88"/>
                <a:gd name="T12" fmla="*/ 14 w 88"/>
                <a:gd name="T13" fmla="*/ 44 h 88"/>
                <a:gd name="T14" fmla="*/ 44 w 88"/>
                <a:gd name="T15" fmla="*/ 73 h 88"/>
                <a:gd name="T16" fmla="*/ 73 w 88"/>
                <a:gd name="T17" fmla="*/ 44 h 88"/>
                <a:gd name="T18" fmla="*/ 44 w 88"/>
                <a:gd name="T19"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4" y="88"/>
                  </a:moveTo>
                  <a:cubicBezTo>
                    <a:pt x="20" y="88"/>
                    <a:pt x="0" y="68"/>
                    <a:pt x="0" y="44"/>
                  </a:cubicBezTo>
                  <a:cubicBezTo>
                    <a:pt x="0" y="19"/>
                    <a:pt x="20" y="0"/>
                    <a:pt x="44" y="0"/>
                  </a:cubicBezTo>
                  <a:cubicBezTo>
                    <a:pt x="68" y="0"/>
                    <a:pt x="88" y="19"/>
                    <a:pt x="88" y="44"/>
                  </a:cubicBezTo>
                  <a:cubicBezTo>
                    <a:pt x="88" y="68"/>
                    <a:pt x="68" y="88"/>
                    <a:pt x="44" y="88"/>
                  </a:cubicBezTo>
                  <a:close/>
                  <a:moveTo>
                    <a:pt x="44" y="14"/>
                  </a:moveTo>
                  <a:cubicBezTo>
                    <a:pt x="28" y="14"/>
                    <a:pt x="14" y="27"/>
                    <a:pt x="14" y="44"/>
                  </a:cubicBezTo>
                  <a:cubicBezTo>
                    <a:pt x="14" y="60"/>
                    <a:pt x="28" y="73"/>
                    <a:pt x="44" y="73"/>
                  </a:cubicBezTo>
                  <a:cubicBezTo>
                    <a:pt x="60" y="73"/>
                    <a:pt x="73" y="60"/>
                    <a:pt x="73" y="44"/>
                  </a:cubicBezTo>
                  <a:cubicBezTo>
                    <a:pt x="73" y="27"/>
                    <a:pt x="60" y="14"/>
                    <a:pt x="4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Freeform 371">
              <a:extLst>
                <a:ext uri="{FF2B5EF4-FFF2-40B4-BE49-F238E27FC236}">
                  <a16:creationId xmlns:a16="http://schemas.microsoft.com/office/drawing/2014/main" id="{0017138F-32A8-B6F5-EF61-BE618967AC1D}"/>
                </a:ext>
              </a:extLst>
            </p:cNvPr>
            <p:cNvSpPr>
              <a:spLocks noEditPoints="1"/>
            </p:cNvSpPr>
            <p:nvPr/>
          </p:nvSpPr>
          <p:spPr bwMode="auto">
            <a:xfrm>
              <a:off x="457753" y="3444190"/>
              <a:ext cx="161101" cy="89268"/>
            </a:xfrm>
            <a:custGeom>
              <a:avLst/>
              <a:gdLst>
                <a:gd name="T0" fmla="*/ 124 w 132"/>
                <a:gd name="T1" fmla="*/ 73 h 73"/>
                <a:gd name="T2" fmla="*/ 7 w 132"/>
                <a:gd name="T3" fmla="*/ 73 h 73"/>
                <a:gd name="T4" fmla="*/ 0 w 132"/>
                <a:gd name="T5" fmla="*/ 66 h 73"/>
                <a:gd name="T6" fmla="*/ 66 w 132"/>
                <a:gd name="T7" fmla="*/ 0 h 73"/>
                <a:gd name="T8" fmla="*/ 132 w 132"/>
                <a:gd name="T9" fmla="*/ 66 h 73"/>
                <a:gd name="T10" fmla="*/ 124 w 132"/>
                <a:gd name="T11" fmla="*/ 73 h 73"/>
                <a:gd name="T12" fmla="*/ 15 w 132"/>
                <a:gd name="T13" fmla="*/ 58 h 73"/>
                <a:gd name="T14" fmla="*/ 116 w 132"/>
                <a:gd name="T15" fmla="*/ 58 h 73"/>
                <a:gd name="T16" fmla="*/ 66 w 132"/>
                <a:gd name="T17" fmla="*/ 15 h 73"/>
                <a:gd name="T18" fmla="*/ 15 w 132"/>
                <a:gd name="T19" fmla="*/ 5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73">
                  <a:moveTo>
                    <a:pt x="124" y="73"/>
                  </a:moveTo>
                  <a:cubicBezTo>
                    <a:pt x="7" y="73"/>
                    <a:pt x="7" y="73"/>
                    <a:pt x="7" y="73"/>
                  </a:cubicBezTo>
                  <a:cubicBezTo>
                    <a:pt x="3" y="73"/>
                    <a:pt x="0" y="70"/>
                    <a:pt x="0" y="66"/>
                  </a:cubicBezTo>
                  <a:cubicBezTo>
                    <a:pt x="0" y="29"/>
                    <a:pt x="29" y="0"/>
                    <a:pt x="66" y="0"/>
                  </a:cubicBezTo>
                  <a:cubicBezTo>
                    <a:pt x="102" y="0"/>
                    <a:pt x="132" y="29"/>
                    <a:pt x="132" y="66"/>
                  </a:cubicBezTo>
                  <a:cubicBezTo>
                    <a:pt x="132" y="70"/>
                    <a:pt x="128" y="73"/>
                    <a:pt x="124" y="73"/>
                  </a:cubicBezTo>
                  <a:close/>
                  <a:moveTo>
                    <a:pt x="15" y="58"/>
                  </a:moveTo>
                  <a:cubicBezTo>
                    <a:pt x="116" y="58"/>
                    <a:pt x="116" y="58"/>
                    <a:pt x="116" y="58"/>
                  </a:cubicBezTo>
                  <a:cubicBezTo>
                    <a:pt x="113" y="34"/>
                    <a:pt x="92" y="15"/>
                    <a:pt x="66" y="15"/>
                  </a:cubicBezTo>
                  <a:cubicBezTo>
                    <a:pt x="40" y="15"/>
                    <a:pt x="19" y="34"/>
                    <a:pt x="15"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55" name="Group 54">
            <a:extLst>
              <a:ext uri="{FF2B5EF4-FFF2-40B4-BE49-F238E27FC236}">
                <a16:creationId xmlns:a16="http://schemas.microsoft.com/office/drawing/2014/main" id="{388151B9-7170-BDBC-5EC7-D3F01F143BC1}"/>
              </a:ext>
            </a:extLst>
          </p:cNvPr>
          <p:cNvGrpSpPr/>
          <p:nvPr/>
        </p:nvGrpSpPr>
        <p:grpSpPr>
          <a:xfrm>
            <a:off x="7718651" y="1622819"/>
            <a:ext cx="428895" cy="428896"/>
            <a:chOff x="5461148" y="3214186"/>
            <a:chExt cx="428895" cy="428896"/>
          </a:xfrm>
          <a:solidFill>
            <a:schemeClr val="tx1"/>
          </a:solidFill>
        </p:grpSpPr>
        <p:sp>
          <p:nvSpPr>
            <p:cNvPr id="56" name="Freeform 174">
              <a:extLst>
                <a:ext uri="{FF2B5EF4-FFF2-40B4-BE49-F238E27FC236}">
                  <a16:creationId xmlns:a16="http://schemas.microsoft.com/office/drawing/2014/main" id="{A2F3F4AC-BF97-26FF-D7AE-65361AD5B992}"/>
                </a:ext>
              </a:extLst>
            </p:cNvPr>
            <p:cNvSpPr>
              <a:spLocks noEditPoints="1"/>
            </p:cNvSpPr>
            <p:nvPr/>
          </p:nvSpPr>
          <p:spPr bwMode="auto">
            <a:xfrm>
              <a:off x="5612985" y="3214186"/>
              <a:ext cx="125221" cy="124616"/>
            </a:xfrm>
            <a:custGeom>
              <a:avLst/>
              <a:gdLst>
                <a:gd name="T0" fmla="*/ 56 w 112"/>
                <a:gd name="T1" fmla="*/ 112 h 112"/>
                <a:gd name="T2" fmla="*/ 0 w 112"/>
                <a:gd name="T3" fmla="*/ 56 h 112"/>
                <a:gd name="T4" fmla="*/ 56 w 112"/>
                <a:gd name="T5" fmla="*/ 0 h 112"/>
                <a:gd name="T6" fmla="*/ 112 w 112"/>
                <a:gd name="T7" fmla="*/ 56 h 112"/>
                <a:gd name="T8" fmla="*/ 56 w 112"/>
                <a:gd name="T9" fmla="*/ 112 h 112"/>
                <a:gd name="T10" fmla="*/ 56 w 112"/>
                <a:gd name="T11" fmla="*/ 16 h 112"/>
                <a:gd name="T12" fmla="*/ 16 w 112"/>
                <a:gd name="T13" fmla="*/ 56 h 112"/>
                <a:gd name="T14" fmla="*/ 56 w 112"/>
                <a:gd name="T15" fmla="*/ 96 h 112"/>
                <a:gd name="T16" fmla="*/ 96 w 112"/>
                <a:gd name="T17" fmla="*/ 56 h 112"/>
                <a:gd name="T18" fmla="*/ 56 w 112"/>
                <a:gd name="T19"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2">
                  <a:moveTo>
                    <a:pt x="56" y="112"/>
                  </a:moveTo>
                  <a:cubicBezTo>
                    <a:pt x="25" y="112"/>
                    <a:pt x="0" y="87"/>
                    <a:pt x="0" y="56"/>
                  </a:cubicBezTo>
                  <a:cubicBezTo>
                    <a:pt x="0" y="26"/>
                    <a:pt x="25" y="0"/>
                    <a:pt x="56" y="0"/>
                  </a:cubicBezTo>
                  <a:cubicBezTo>
                    <a:pt x="87" y="0"/>
                    <a:pt x="112" y="26"/>
                    <a:pt x="112" y="56"/>
                  </a:cubicBezTo>
                  <a:cubicBezTo>
                    <a:pt x="112" y="87"/>
                    <a:pt x="87" y="112"/>
                    <a:pt x="56" y="112"/>
                  </a:cubicBezTo>
                  <a:close/>
                  <a:moveTo>
                    <a:pt x="56" y="16"/>
                  </a:moveTo>
                  <a:cubicBezTo>
                    <a:pt x="34" y="16"/>
                    <a:pt x="16" y="34"/>
                    <a:pt x="16" y="56"/>
                  </a:cubicBezTo>
                  <a:cubicBezTo>
                    <a:pt x="16" y="78"/>
                    <a:pt x="34" y="96"/>
                    <a:pt x="56" y="96"/>
                  </a:cubicBezTo>
                  <a:cubicBezTo>
                    <a:pt x="78" y="96"/>
                    <a:pt x="96" y="78"/>
                    <a:pt x="96" y="56"/>
                  </a:cubicBezTo>
                  <a:cubicBezTo>
                    <a:pt x="96" y="34"/>
                    <a:pt x="78" y="16"/>
                    <a:pt x="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175">
              <a:extLst>
                <a:ext uri="{FF2B5EF4-FFF2-40B4-BE49-F238E27FC236}">
                  <a16:creationId xmlns:a16="http://schemas.microsoft.com/office/drawing/2014/main" id="{221157E2-A3C8-CC08-4390-3EB87231A840}"/>
                </a:ext>
              </a:extLst>
            </p:cNvPr>
            <p:cNvSpPr>
              <a:spLocks noEditPoints="1"/>
            </p:cNvSpPr>
            <p:nvPr/>
          </p:nvSpPr>
          <p:spPr bwMode="auto">
            <a:xfrm>
              <a:off x="5586368" y="3356950"/>
              <a:ext cx="178455" cy="196602"/>
            </a:xfrm>
            <a:custGeom>
              <a:avLst/>
              <a:gdLst>
                <a:gd name="T0" fmla="*/ 104 w 160"/>
                <a:gd name="T1" fmla="*/ 176 h 176"/>
                <a:gd name="T2" fmla="*/ 56 w 160"/>
                <a:gd name="T3" fmla="*/ 176 h 176"/>
                <a:gd name="T4" fmla="*/ 48 w 160"/>
                <a:gd name="T5" fmla="*/ 168 h 176"/>
                <a:gd name="T6" fmla="*/ 48 w 160"/>
                <a:gd name="T7" fmla="*/ 105 h 176"/>
                <a:gd name="T8" fmla="*/ 0 w 160"/>
                <a:gd name="T9" fmla="*/ 8 h 176"/>
                <a:gd name="T10" fmla="*/ 8 w 160"/>
                <a:gd name="T11" fmla="*/ 0 h 176"/>
                <a:gd name="T12" fmla="*/ 152 w 160"/>
                <a:gd name="T13" fmla="*/ 0 h 176"/>
                <a:gd name="T14" fmla="*/ 160 w 160"/>
                <a:gd name="T15" fmla="*/ 8 h 176"/>
                <a:gd name="T16" fmla="*/ 112 w 160"/>
                <a:gd name="T17" fmla="*/ 105 h 176"/>
                <a:gd name="T18" fmla="*/ 112 w 160"/>
                <a:gd name="T19" fmla="*/ 168 h 176"/>
                <a:gd name="T20" fmla="*/ 104 w 160"/>
                <a:gd name="T21" fmla="*/ 176 h 176"/>
                <a:gd name="T22" fmla="*/ 64 w 160"/>
                <a:gd name="T23" fmla="*/ 160 h 176"/>
                <a:gd name="T24" fmla="*/ 96 w 160"/>
                <a:gd name="T25" fmla="*/ 160 h 176"/>
                <a:gd name="T26" fmla="*/ 96 w 160"/>
                <a:gd name="T27" fmla="*/ 99 h 176"/>
                <a:gd name="T28" fmla="*/ 101 w 160"/>
                <a:gd name="T29" fmla="*/ 92 h 176"/>
                <a:gd name="T30" fmla="*/ 143 w 160"/>
                <a:gd name="T31" fmla="*/ 16 h 176"/>
                <a:gd name="T32" fmla="*/ 16 w 160"/>
                <a:gd name="T33" fmla="*/ 16 h 176"/>
                <a:gd name="T34" fmla="*/ 58 w 160"/>
                <a:gd name="T35" fmla="*/ 92 h 176"/>
                <a:gd name="T36" fmla="*/ 64 w 160"/>
                <a:gd name="T37" fmla="*/ 99 h 176"/>
                <a:gd name="T38" fmla="*/ 64 w 160"/>
                <a:gd name="T3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176">
                  <a:moveTo>
                    <a:pt x="104" y="176"/>
                  </a:moveTo>
                  <a:cubicBezTo>
                    <a:pt x="56" y="176"/>
                    <a:pt x="56" y="176"/>
                    <a:pt x="56" y="176"/>
                  </a:cubicBezTo>
                  <a:cubicBezTo>
                    <a:pt x="51" y="176"/>
                    <a:pt x="48" y="173"/>
                    <a:pt x="48" y="168"/>
                  </a:cubicBezTo>
                  <a:cubicBezTo>
                    <a:pt x="48" y="105"/>
                    <a:pt x="48" y="105"/>
                    <a:pt x="48" y="105"/>
                  </a:cubicBezTo>
                  <a:cubicBezTo>
                    <a:pt x="17" y="90"/>
                    <a:pt x="0" y="45"/>
                    <a:pt x="0" y="8"/>
                  </a:cubicBezTo>
                  <a:cubicBezTo>
                    <a:pt x="0" y="4"/>
                    <a:pt x="3" y="0"/>
                    <a:pt x="8" y="0"/>
                  </a:cubicBezTo>
                  <a:cubicBezTo>
                    <a:pt x="152" y="0"/>
                    <a:pt x="152" y="0"/>
                    <a:pt x="152" y="0"/>
                  </a:cubicBezTo>
                  <a:cubicBezTo>
                    <a:pt x="156" y="0"/>
                    <a:pt x="160" y="4"/>
                    <a:pt x="160" y="8"/>
                  </a:cubicBezTo>
                  <a:cubicBezTo>
                    <a:pt x="160" y="45"/>
                    <a:pt x="143" y="90"/>
                    <a:pt x="112" y="105"/>
                  </a:cubicBezTo>
                  <a:cubicBezTo>
                    <a:pt x="112" y="168"/>
                    <a:pt x="112" y="168"/>
                    <a:pt x="112" y="168"/>
                  </a:cubicBezTo>
                  <a:cubicBezTo>
                    <a:pt x="112" y="173"/>
                    <a:pt x="108" y="176"/>
                    <a:pt x="104" y="176"/>
                  </a:cubicBezTo>
                  <a:close/>
                  <a:moveTo>
                    <a:pt x="64" y="160"/>
                  </a:moveTo>
                  <a:cubicBezTo>
                    <a:pt x="96" y="160"/>
                    <a:pt x="96" y="160"/>
                    <a:pt x="96" y="160"/>
                  </a:cubicBezTo>
                  <a:cubicBezTo>
                    <a:pt x="96" y="99"/>
                    <a:pt x="96" y="99"/>
                    <a:pt x="96" y="99"/>
                  </a:cubicBezTo>
                  <a:cubicBezTo>
                    <a:pt x="96" y="96"/>
                    <a:pt x="98" y="93"/>
                    <a:pt x="101" y="92"/>
                  </a:cubicBezTo>
                  <a:cubicBezTo>
                    <a:pt x="125" y="83"/>
                    <a:pt x="141" y="48"/>
                    <a:pt x="143" y="16"/>
                  </a:cubicBezTo>
                  <a:cubicBezTo>
                    <a:pt x="16" y="16"/>
                    <a:pt x="16" y="16"/>
                    <a:pt x="16" y="16"/>
                  </a:cubicBezTo>
                  <a:cubicBezTo>
                    <a:pt x="18" y="48"/>
                    <a:pt x="34" y="83"/>
                    <a:pt x="58" y="92"/>
                  </a:cubicBezTo>
                  <a:cubicBezTo>
                    <a:pt x="62" y="93"/>
                    <a:pt x="64" y="96"/>
                    <a:pt x="64" y="99"/>
                  </a:cubicBezTo>
                  <a:lnTo>
                    <a:pt x="64"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176">
              <a:extLst>
                <a:ext uri="{FF2B5EF4-FFF2-40B4-BE49-F238E27FC236}">
                  <a16:creationId xmlns:a16="http://schemas.microsoft.com/office/drawing/2014/main" id="{EDA1468E-70A9-F48C-6818-268EA70DF938}"/>
                </a:ext>
              </a:extLst>
            </p:cNvPr>
            <p:cNvSpPr>
              <a:spLocks/>
            </p:cNvSpPr>
            <p:nvPr/>
          </p:nvSpPr>
          <p:spPr bwMode="auto">
            <a:xfrm>
              <a:off x="5461148" y="3456159"/>
              <a:ext cx="186319" cy="150023"/>
            </a:xfrm>
            <a:custGeom>
              <a:avLst/>
              <a:gdLst>
                <a:gd name="T0" fmla="*/ 159 w 167"/>
                <a:gd name="T1" fmla="*/ 134 h 134"/>
                <a:gd name="T2" fmla="*/ 159 w 167"/>
                <a:gd name="T3" fmla="*/ 134 h 134"/>
                <a:gd name="T4" fmla="*/ 0 w 167"/>
                <a:gd name="T5" fmla="*/ 63 h 134"/>
                <a:gd name="T6" fmla="*/ 94 w 167"/>
                <a:gd name="T7" fmla="*/ 1 h 134"/>
                <a:gd name="T8" fmla="*/ 104 w 167"/>
                <a:gd name="T9" fmla="*/ 7 h 134"/>
                <a:gd name="T10" fmla="*/ 97 w 167"/>
                <a:gd name="T11" fmla="*/ 16 h 134"/>
                <a:gd name="T12" fmla="*/ 16 w 167"/>
                <a:gd name="T13" fmla="*/ 63 h 134"/>
                <a:gd name="T14" fmla="*/ 160 w 167"/>
                <a:gd name="T15" fmla="*/ 118 h 134"/>
                <a:gd name="T16" fmla="*/ 167 w 167"/>
                <a:gd name="T17" fmla="*/ 127 h 134"/>
                <a:gd name="T18" fmla="*/ 159 w 167"/>
                <a:gd name="T1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34">
                  <a:moveTo>
                    <a:pt x="159" y="134"/>
                  </a:moveTo>
                  <a:cubicBezTo>
                    <a:pt x="159" y="134"/>
                    <a:pt x="159" y="134"/>
                    <a:pt x="159" y="134"/>
                  </a:cubicBezTo>
                  <a:cubicBezTo>
                    <a:pt x="82" y="129"/>
                    <a:pt x="0" y="105"/>
                    <a:pt x="0" y="63"/>
                  </a:cubicBezTo>
                  <a:cubicBezTo>
                    <a:pt x="0" y="36"/>
                    <a:pt x="34" y="14"/>
                    <a:pt x="94" y="1"/>
                  </a:cubicBezTo>
                  <a:cubicBezTo>
                    <a:pt x="98" y="0"/>
                    <a:pt x="103" y="3"/>
                    <a:pt x="104" y="7"/>
                  </a:cubicBezTo>
                  <a:cubicBezTo>
                    <a:pt x="104" y="11"/>
                    <a:pt x="102" y="16"/>
                    <a:pt x="97" y="16"/>
                  </a:cubicBezTo>
                  <a:cubicBezTo>
                    <a:pt x="48" y="27"/>
                    <a:pt x="16" y="45"/>
                    <a:pt x="16" y="63"/>
                  </a:cubicBezTo>
                  <a:cubicBezTo>
                    <a:pt x="16" y="86"/>
                    <a:pt x="70" y="113"/>
                    <a:pt x="160" y="118"/>
                  </a:cubicBezTo>
                  <a:cubicBezTo>
                    <a:pt x="164" y="118"/>
                    <a:pt x="167" y="122"/>
                    <a:pt x="167" y="127"/>
                  </a:cubicBezTo>
                  <a:cubicBezTo>
                    <a:pt x="167" y="131"/>
                    <a:pt x="163" y="134"/>
                    <a:pt x="159"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177">
              <a:extLst>
                <a:ext uri="{FF2B5EF4-FFF2-40B4-BE49-F238E27FC236}">
                  <a16:creationId xmlns:a16="http://schemas.microsoft.com/office/drawing/2014/main" id="{13702092-5AAA-EAE7-1907-51581B2CE19C}"/>
                </a:ext>
              </a:extLst>
            </p:cNvPr>
            <p:cNvSpPr>
              <a:spLocks/>
            </p:cNvSpPr>
            <p:nvPr/>
          </p:nvSpPr>
          <p:spPr bwMode="auto">
            <a:xfrm>
              <a:off x="5684367" y="3456159"/>
              <a:ext cx="205676" cy="151233"/>
            </a:xfrm>
            <a:custGeom>
              <a:avLst/>
              <a:gdLst>
                <a:gd name="T0" fmla="*/ 8 w 184"/>
                <a:gd name="T1" fmla="*/ 135 h 135"/>
                <a:gd name="T2" fmla="*/ 0 w 184"/>
                <a:gd name="T3" fmla="*/ 127 h 135"/>
                <a:gd name="T4" fmla="*/ 8 w 184"/>
                <a:gd name="T5" fmla="*/ 119 h 135"/>
                <a:gd name="T6" fmla="*/ 168 w 184"/>
                <a:gd name="T7" fmla="*/ 63 h 135"/>
                <a:gd name="T8" fmla="*/ 87 w 184"/>
                <a:gd name="T9" fmla="*/ 17 h 135"/>
                <a:gd name="T10" fmla="*/ 81 w 184"/>
                <a:gd name="T11" fmla="*/ 7 h 135"/>
                <a:gd name="T12" fmla="*/ 90 w 184"/>
                <a:gd name="T13" fmla="*/ 1 h 135"/>
                <a:gd name="T14" fmla="*/ 184 w 184"/>
                <a:gd name="T15" fmla="*/ 63 h 135"/>
                <a:gd name="T16" fmla="*/ 8 w 184"/>
                <a:gd name="T17" fmla="*/ 135 h 135"/>
                <a:gd name="T18" fmla="*/ 8 w 184"/>
                <a:gd name="T1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35">
                  <a:moveTo>
                    <a:pt x="8" y="135"/>
                  </a:moveTo>
                  <a:cubicBezTo>
                    <a:pt x="3" y="135"/>
                    <a:pt x="0" y="131"/>
                    <a:pt x="0" y="127"/>
                  </a:cubicBezTo>
                  <a:cubicBezTo>
                    <a:pt x="0" y="123"/>
                    <a:pt x="3" y="119"/>
                    <a:pt x="8" y="119"/>
                  </a:cubicBezTo>
                  <a:cubicBezTo>
                    <a:pt x="103" y="116"/>
                    <a:pt x="168" y="88"/>
                    <a:pt x="168" y="63"/>
                  </a:cubicBezTo>
                  <a:cubicBezTo>
                    <a:pt x="168" y="45"/>
                    <a:pt x="136" y="27"/>
                    <a:pt x="87" y="17"/>
                  </a:cubicBezTo>
                  <a:cubicBezTo>
                    <a:pt x="82" y="16"/>
                    <a:pt x="80" y="11"/>
                    <a:pt x="81" y="7"/>
                  </a:cubicBezTo>
                  <a:cubicBezTo>
                    <a:pt x="82" y="3"/>
                    <a:pt x="86" y="0"/>
                    <a:pt x="90" y="1"/>
                  </a:cubicBezTo>
                  <a:cubicBezTo>
                    <a:pt x="149" y="14"/>
                    <a:pt x="184" y="36"/>
                    <a:pt x="184" y="63"/>
                  </a:cubicBezTo>
                  <a:cubicBezTo>
                    <a:pt x="184" y="107"/>
                    <a:pt x="95" y="132"/>
                    <a:pt x="8" y="135"/>
                  </a:cubicBezTo>
                  <a:cubicBezTo>
                    <a:pt x="8" y="135"/>
                    <a:pt x="8" y="135"/>
                    <a:pt x="8"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178">
              <a:extLst>
                <a:ext uri="{FF2B5EF4-FFF2-40B4-BE49-F238E27FC236}">
                  <a16:creationId xmlns:a16="http://schemas.microsoft.com/office/drawing/2014/main" id="{E4846EF9-5C2A-6F54-7B0A-3EB23F54C407}"/>
                </a:ext>
              </a:extLst>
            </p:cNvPr>
            <p:cNvSpPr>
              <a:spLocks/>
            </p:cNvSpPr>
            <p:nvPr/>
          </p:nvSpPr>
          <p:spPr bwMode="auto">
            <a:xfrm>
              <a:off x="5567011" y="3528750"/>
              <a:ext cx="80456" cy="114332"/>
            </a:xfrm>
            <a:custGeom>
              <a:avLst/>
              <a:gdLst>
                <a:gd name="T0" fmla="*/ 9 w 72"/>
                <a:gd name="T1" fmla="*/ 102 h 102"/>
                <a:gd name="T2" fmla="*/ 2 w 72"/>
                <a:gd name="T3" fmla="*/ 98 h 102"/>
                <a:gd name="T4" fmla="*/ 5 w 72"/>
                <a:gd name="T5" fmla="*/ 87 h 102"/>
                <a:gd name="T6" fmla="*/ 52 w 72"/>
                <a:gd name="T7" fmla="*/ 59 h 102"/>
                <a:gd name="T8" fmla="*/ 19 w 72"/>
                <a:gd name="T9" fmla="*/ 14 h 102"/>
                <a:gd name="T10" fmla="*/ 20 w 72"/>
                <a:gd name="T11" fmla="*/ 3 h 102"/>
                <a:gd name="T12" fmla="*/ 31 w 72"/>
                <a:gd name="T13" fmla="*/ 4 h 102"/>
                <a:gd name="T14" fmla="*/ 70 w 72"/>
                <a:gd name="T15" fmla="*/ 56 h 102"/>
                <a:gd name="T16" fmla="*/ 72 w 72"/>
                <a:gd name="T17" fmla="*/ 63 h 102"/>
                <a:gd name="T18" fmla="*/ 68 w 72"/>
                <a:gd name="T19" fmla="*/ 68 h 102"/>
                <a:gd name="T20" fmla="*/ 13 w 72"/>
                <a:gd name="T21" fmla="*/ 101 h 102"/>
                <a:gd name="T22" fmla="*/ 9 w 72"/>
                <a:gd name="T2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102">
                  <a:moveTo>
                    <a:pt x="9" y="102"/>
                  </a:moveTo>
                  <a:cubicBezTo>
                    <a:pt x="6" y="102"/>
                    <a:pt x="3" y="100"/>
                    <a:pt x="2" y="98"/>
                  </a:cubicBezTo>
                  <a:cubicBezTo>
                    <a:pt x="0" y="94"/>
                    <a:pt x="1" y="89"/>
                    <a:pt x="5" y="87"/>
                  </a:cubicBezTo>
                  <a:cubicBezTo>
                    <a:pt x="52" y="59"/>
                    <a:pt x="52" y="59"/>
                    <a:pt x="52" y="59"/>
                  </a:cubicBezTo>
                  <a:cubicBezTo>
                    <a:pt x="19" y="14"/>
                    <a:pt x="19" y="14"/>
                    <a:pt x="19" y="14"/>
                  </a:cubicBezTo>
                  <a:cubicBezTo>
                    <a:pt x="16" y="10"/>
                    <a:pt x="17" y="5"/>
                    <a:pt x="20" y="3"/>
                  </a:cubicBezTo>
                  <a:cubicBezTo>
                    <a:pt x="24" y="0"/>
                    <a:pt x="29" y="1"/>
                    <a:pt x="31" y="4"/>
                  </a:cubicBezTo>
                  <a:cubicBezTo>
                    <a:pt x="70" y="56"/>
                    <a:pt x="70" y="56"/>
                    <a:pt x="70" y="56"/>
                  </a:cubicBezTo>
                  <a:cubicBezTo>
                    <a:pt x="72" y="58"/>
                    <a:pt x="72" y="60"/>
                    <a:pt x="72" y="63"/>
                  </a:cubicBezTo>
                  <a:cubicBezTo>
                    <a:pt x="71" y="65"/>
                    <a:pt x="70" y="67"/>
                    <a:pt x="68" y="68"/>
                  </a:cubicBezTo>
                  <a:cubicBezTo>
                    <a:pt x="13" y="101"/>
                    <a:pt x="13" y="101"/>
                    <a:pt x="13" y="101"/>
                  </a:cubicBezTo>
                  <a:cubicBezTo>
                    <a:pt x="12" y="101"/>
                    <a:pt x="10" y="102"/>
                    <a:pt x="9"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61" name="Group 60">
            <a:extLst>
              <a:ext uri="{FF2B5EF4-FFF2-40B4-BE49-F238E27FC236}">
                <a16:creationId xmlns:a16="http://schemas.microsoft.com/office/drawing/2014/main" id="{9CAC9F08-E37E-95EF-30ED-5979687887E4}"/>
              </a:ext>
            </a:extLst>
          </p:cNvPr>
          <p:cNvGrpSpPr/>
          <p:nvPr/>
        </p:nvGrpSpPr>
        <p:grpSpPr>
          <a:xfrm>
            <a:off x="1862754" y="3296505"/>
            <a:ext cx="405101" cy="411401"/>
            <a:chOff x="2075303" y="1518898"/>
            <a:chExt cx="405101" cy="411401"/>
          </a:xfrm>
          <a:solidFill>
            <a:schemeClr val="tx1"/>
          </a:solidFill>
        </p:grpSpPr>
        <p:sp>
          <p:nvSpPr>
            <p:cNvPr id="62" name="Freeform 68">
              <a:extLst>
                <a:ext uri="{FF2B5EF4-FFF2-40B4-BE49-F238E27FC236}">
                  <a16:creationId xmlns:a16="http://schemas.microsoft.com/office/drawing/2014/main" id="{F1F93FC8-8618-4661-2953-405356B561D4}"/>
                </a:ext>
              </a:extLst>
            </p:cNvPr>
            <p:cNvSpPr>
              <a:spLocks noEditPoints="1"/>
            </p:cNvSpPr>
            <p:nvPr/>
          </p:nvSpPr>
          <p:spPr bwMode="auto">
            <a:xfrm>
              <a:off x="2075303" y="1789805"/>
              <a:ext cx="88202" cy="140494"/>
            </a:xfrm>
            <a:custGeom>
              <a:avLst/>
              <a:gdLst>
                <a:gd name="T0" fmla="*/ 112 w 124"/>
                <a:gd name="T1" fmla="*/ 198 h 198"/>
                <a:gd name="T2" fmla="*/ 13 w 124"/>
                <a:gd name="T3" fmla="*/ 198 h 198"/>
                <a:gd name="T4" fmla="*/ 0 w 124"/>
                <a:gd name="T5" fmla="*/ 186 h 198"/>
                <a:gd name="T6" fmla="*/ 0 w 124"/>
                <a:gd name="T7" fmla="*/ 12 h 198"/>
                <a:gd name="T8" fmla="*/ 13 w 124"/>
                <a:gd name="T9" fmla="*/ 0 h 198"/>
                <a:gd name="T10" fmla="*/ 112 w 124"/>
                <a:gd name="T11" fmla="*/ 0 h 198"/>
                <a:gd name="T12" fmla="*/ 124 w 124"/>
                <a:gd name="T13" fmla="*/ 12 h 198"/>
                <a:gd name="T14" fmla="*/ 124 w 124"/>
                <a:gd name="T15" fmla="*/ 186 h 198"/>
                <a:gd name="T16" fmla="*/ 112 w 124"/>
                <a:gd name="T17" fmla="*/ 198 h 198"/>
                <a:gd name="T18" fmla="*/ 25 w 124"/>
                <a:gd name="T19" fmla="*/ 173 h 198"/>
                <a:gd name="T20" fmla="*/ 99 w 124"/>
                <a:gd name="T21" fmla="*/ 173 h 198"/>
                <a:gd name="T22" fmla="*/ 99 w 124"/>
                <a:gd name="T23" fmla="*/ 25 h 198"/>
                <a:gd name="T24" fmla="*/ 25 w 124"/>
                <a:gd name="T25" fmla="*/ 25 h 198"/>
                <a:gd name="T26" fmla="*/ 25 w 124"/>
                <a:gd name="T27" fmla="*/ 1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98">
                  <a:moveTo>
                    <a:pt x="112" y="198"/>
                  </a:moveTo>
                  <a:cubicBezTo>
                    <a:pt x="13" y="198"/>
                    <a:pt x="13" y="198"/>
                    <a:pt x="13" y="198"/>
                  </a:cubicBezTo>
                  <a:cubicBezTo>
                    <a:pt x="6" y="198"/>
                    <a:pt x="0" y="193"/>
                    <a:pt x="0" y="186"/>
                  </a:cubicBezTo>
                  <a:cubicBezTo>
                    <a:pt x="0" y="12"/>
                    <a:pt x="0" y="12"/>
                    <a:pt x="0" y="12"/>
                  </a:cubicBezTo>
                  <a:cubicBezTo>
                    <a:pt x="0" y="6"/>
                    <a:pt x="6" y="0"/>
                    <a:pt x="13" y="0"/>
                  </a:cubicBezTo>
                  <a:cubicBezTo>
                    <a:pt x="112" y="0"/>
                    <a:pt x="112" y="0"/>
                    <a:pt x="112" y="0"/>
                  </a:cubicBezTo>
                  <a:cubicBezTo>
                    <a:pt x="119" y="0"/>
                    <a:pt x="124" y="6"/>
                    <a:pt x="124" y="12"/>
                  </a:cubicBezTo>
                  <a:cubicBezTo>
                    <a:pt x="124" y="186"/>
                    <a:pt x="124" y="186"/>
                    <a:pt x="124" y="186"/>
                  </a:cubicBezTo>
                  <a:cubicBezTo>
                    <a:pt x="124" y="193"/>
                    <a:pt x="119" y="198"/>
                    <a:pt x="112" y="198"/>
                  </a:cubicBezTo>
                  <a:close/>
                  <a:moveTo>
                    <a:pt x="25" y="173"/>
                  </a:moveTo>
                  <a:cubicBezTo>
                    <a:pt x="99" y="173"/>
                    <a:pt x="99" y="173"/>
                    <a:pt x="99" y="173"/>
                  </a:cubicBezTo>
                  <a:cubicBezTo>
                    <a:pt x="99" y="25"/>
                    <a:pt x="99" y="25"/>
                    <a:pt x="99" y="25"/>
                  </a:cubicBezTo>
                  <a:cubicBezTo>
                    <a:pt x="25" y="25"/>
                    <a:pt x="25" y="25"/>
                    <a:pt x="25" y="25"/>
                  </a:cubicBezTo>
                  <a:lnTo>
                    <a:pt x="25"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69">
              <a:extLst>
                <a:ext uri="{FF2B5EF4-FFF2-40B4-BE49-F238E27FC236}">
                  <a16:creationId xmlns:a16="http://schemas.microsoft.com/office/drawing/2014/main" id="{07B1C7A4-DAA4-0ED7-4827-86ED9D1C503D}"/>
                </a:ext>
              </a:extLst>
            </p:cNvPr>
            <p:cNvSpPr>
              <a:spLocks/>
            </p:cNvSpPr>
            <p:nvPr/>
          </p:nvSpPr>
          <p:spPr bwMode="auto">
            <a:xfrm>
              <a:off x="2145235" y="1842097"/>
              <a:ext cx="316899" cy="70562"/>
            </a:xfrm>
            <a:custGeom>
              <a:avLst/>
              <a:gdLst>
                <a:gd name="T0" fmla="*/ 434 w 446"/>
                <a:gd name="T1" fmla="*/ 99 h 99"/>
                <a:gd name="T2" fmla="*/ 13 w 446"/>
                <a:gd name="T3" fmla="*/ 99 h 99"/>
                <a:gd name="T4" fmla="*/ 0 w 446"/>
                <a:gd name="T5" fmla="*/ 87 h 99"/>
                <a:gd name="T6" fmla="*/ 13 w 446"/>
                <a:gd name="T7" fmla="*/ 75 h 99"/>
                <a:gd name="T8" fmla="*/ 416 w 446"/>
                <a:gd name="T9" fmla="*/ 75 h 99"/>
                <a:gd name="T10" fmla="*/ 248 w 446"/>
                <a:gd name="T11" fmla="*/ 25 h 99"/>
                <a:gd name="T12" fmla="*/ 75 w 446"/>
                <a:gd name="T13" fmla="*/ 25 h 99"/>
                <a:gd name="T14" fmla="*/ 62 w 446"/>
                <a:gd name="T15" fmla="*/ 13 h 99"/>
                <a:gd name="T16" fmla="*/ 75 w 446"/>
                <a:gd name="T17" fmla="*/ 0 h 99"/>
                <a:gd name="T18" fmla="*/ 248 w 446"/>
                <a:gd name="T19" fmla="*/ 0 h 99"/>
                <a:gd name="T20" fmla="*/ 446 w 446"/>
                <a:gd name="T21" fmla="*/ 87 h 99"/>
                <a:gd name="T22" fmla="*/ 434 w 446"/>
                <a:gd name="T23"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 h="99">
                  <a:moveTo>
                    <a:pt x="434" y="99"/>
                  </a:moveTo>
                  <a:cubicBezTo>
                    <a:pt x="13" y="99"/>
                    <a:pt x="13" y="99"/>
                    <a:pt x="13" y="99"/>
                  </a:cubicBezTo>
                  <a:cubicBezTo>
                    <a:pt x="6" y="99"/>
                    <a:pt x="0" y="94"/>
                    <a:pt x="0" y="87"/>
                  </a:cubicBezTo>
                  <a:cubicBezTo>
                    <a:pt x="0" y="80"/>
                    <a:pt x="6" y="75"/>
                    <a:pt x="13" y="75"/>
                  </a:cubicBezTo>
                  <a:cubicBezTo>
                    <a:pt x="416" y="75"/>
                    <a:pt x="416" y="75"/>
                    <a:pt x="416" y="75"/>
                  </a:cubicBezTo>
                  <a:cubicBezTo>
                    <a:pt x="397" y="52"/>
                    <a:pt x="331" y="25"/>
                    <a:pt x="248" y="25"/>
                  </a:cubicBezTo>
                  <a:cubicBezTo>
                    <a:pt x="75" y="25"/>
                    <a:pt x="75" y="25"/>
                    <a:pt x="75" y="25"/>
                  </a:cubicBezTo>
                  <a:cubicBezTo>
                    <a:pt x="68" y="25"/>
                    <a:pt x="62" y="20"/>
                    <a:pt x="62" y="13"/>
                  </a:cubicBezTo>
                  <a:cubicBezTo>
                    <a:pt x="62" y="6"/>
                    <a:pt x="68" y="0"/>
                    <a:pt x="75" y="0"/>
                  </a:cubicBezTo>
                  <a:cubicBezTo>
                    <a:pt x="248" y="0"/>
                    <a:pt x="248" y="0"/>
                    <a:pt x="248" y="0"/>
                  </a:cubicBezTo>
                  <a:cubicBezTo>
                    <a:pt x="342" y="0"/>
                    <a:pt x="446" y="36"/>
                    <a:pt x="446" y="87"/>
                  </a:cubicBezTo>
                  <a:cubicBezTo>
                    <a:pt x="446" y="94"/>
                    <a:pt x="440" y="99"/>
                    <a:pt x="434"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70">
              <a:extLst>
                <a:ext uri="{FF2B5EF4-FFF2-40B4-BE49-F238E27FC236}">
                  <a16:creationId xmlns:a16="http://schemas.microsoft.com/office/drawing/2014/main" id="{1CBB231B-C5A5-7F99-FB76-145E09533E3D}"/>
                </a:ext>
              </a:extLst>
            </p:cNvPr>
            <p:cNvSpPr>
              <a:spLocks/>
            </p:cNvSpPr>
            <p:nvPr/>
          </p:nvSpPr>
          <p:spPr bwMode="auto">
            <a:xfrm>
              <a:off x="2154685" y="1807446"/>
              <a:ext cx="137974" cy="50401"/>
            </a:xfrm>
            <a:custGeom>
              <a:avLst/>
              <a:gdLst>
                <a:gd name="T0" fmla="*/ 177 w 194"/>
                <a:gd name="T1" fmla="*/ 71 h 71"/>
                <a:gd name="T2" fmla="*/ 172 w 194"/>
                <a:gd name="T3" fmla="*/ 66 h 71"/>
                <a:gd name="T4" fmla="*/ 86 w 194"/>
                <a:gd name="T5" fmla="*/ 25 h 71"/>
                <a:gd name="T6" fmla="*/ 0 w 194"/>
                <a:gd name="T7" fmla="*/ 25 h 71"/>
                <a:gd name="T8" fmla="*/ 0 w 194"/>
                <a:gd name="T9" fmla="*/ 0 h 71"/>
                <a:gd name="T10" fmla="*/ 86 w 194"/>
                <a:gd name="T11" fmla="*/ 0 h 71"/>
                <a:gd name="T12" fmla="*/ 190 w 194"/>
                <a:gd name="T13" fmla="*/ 49 h 71"/>
                <a:gd name="T14" fmla="*/ 194 w 194"/>
                <a:gd name="T15" fmla="*/ 53 h 71"/>
                <a:gd name="T16" fmla="*/ 177 w 194"/>
                <a:gd name="T1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71">
                  <a:moveTo>
                    <a:pt x="177" y="71"/>
                  </a:moveTo>
                  <a:cubicBezTo>
                    <a:pt x="172" y="66"/>
                    <a:pt x="172" y="66"/>
                    <a:pt x="172" y="66"/>
                  </a:cubicBezTo>
                  <a:cubicBezTo>
                    <a:pt x="159" y="51"/>
                    <a:pt x="133" y="25"/>
                    <a:pt x="86" y="25"/>
                  </a:cubicBezTo>
                  <a:cubicBezTo>
                    <a:pt x="0" y="25"/>
                    <a:pt x="0" y="25"/>
                    <a:pt x="0" y="25"/>
                  </a:cubicBezTo>
                  <a:cubicBezTo>
                    <a:pt x="0" y="0"/>
                    <a:pt x="0" y="0"/>
                    <a:pt x="0" y="0"/>
                  </a:cubicBezTo>
                  <a:cubicBezTo>
                    <a:pt x="86" y="0"/>
                    <a:pt x="86" y="0"/>
                    <a:pt x="86" y="0"/>
                  </a:cubicBezTo>
                  <a:cubicBezTo>
                    <a:pt x="144" y="0"/>
                    <a:pt x="175" y="33"/>
                    <a:pt x="190" y="49"/>
                  </a:cubicBezTo>
                  <a:cubicBezTo>
                    <a:pt x="194" y="53"/>
                    <a:pt x="194" y="53"/>
                    <a:pt x="194" y="53"/>
                  </a:cubicBezTo>
                  <a:lnTo>
                    <a:pt x="17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71">
              <a:extLst>
                <a:ext uri="{FF2B5EF4-FFF2-40B4-BE49-F238E27FC236}">
                  <a16:creationId xmlns:a16="http://schemas.microsoft.com/office/drawing/2014/main" id="{BA70F373-6F9B-1C03-8CE7-B28AD831873C}"/>
                </a:ext>
              </a:extLst>
            </p:cNvPr>
            <p:cNvSpPr>
              <a:spLocks/>
            </p:cNvSpPr>
            <p:nvPr/>
          </p:nvSpPr>
          <p:spPr bwMode="auto">
            <a:xfrm>
              <a:off x="2162245" y="1518898"/>
              <a:ext cx="318159" cy="323199"/>
            </a:xfrm>
            <a:custGeom>
              <a:avLst/>
              <a:gdLst>
                <a:gd name="T0" fmla="*/ 361 w 448"/>
                <a:gd name="T1" fmla="*/ 454 h 454"/>
                <a:gd name="T2" fmla="*/ 354 w 448"/>
                <a:gd name="T3" fmla="*/ 451 h 454"/>
                <a:gd name="T4" fmla="*/ 224 w 448"/>
                <a:gd name="T5" fmla="*/ 357 h 454"/>
                <a:gd name="T6" fmla="*/ 179 w 448"/>
                <a:gd name="T7" fmla="*/ 390 h 454"/>
                <a:gd name="T8" fmla="*/ 164 w 448"/>
                <a:gd name="T9" fmla="*/ 370 h 454"/>
                <a:gd name="T10" fmla="*/ 217 w 448"/>
                <a:gd name="T11" fmla="*/ 332 h 454"/>
                <a:gd name="T12" fmla="*/ 231 w 448"/>
                <a:gd name="T13" fmla="*/ 332 h 454"/>
                <a:gd name="T14" fmla="*/ 337 w 448"/>
                <a:gd name="T15" fmla="*/ 409 h 454"/>
                <a:gd name="T16" fmla="*/ 295 w 448"/>
                <a:gd name="T17" fmla="*/ 278 h 454"/>
                <a:gd name="T18" fmla="*/ 298 w 448"/>
                <a:gd name="T19" fmla="*/ 265 h 454"/>
                <a:gd name="T20" fmla="*/ 400 w 448"/>
                <a:gd name="T21" fmla="*/ 182 h 454"/>
                <a:gd name="T22" fmla="*/ 279 w 448"/>
                <a:gd name="T23" fmla="*/ 182 h 454"/>
                <a:gd name="T24" fmla="*/ 267 w 448"/>
                <a:gd name="T25" fmla="*/ 174 h 454"/>
                <a:gd name="T26" fmla="*/ 224 w 448"/>
                <a:gd name="T27" fmla="*/ 51 h 454"/>
                <a:gd name="T28" fmla="*/ 181 w 448"/>
                <a:gd name="T29" fmla="*/ 174 h 454"/>
                <a:gd name="T30" fmla="*/ 169 w 448"/>
                <a:gd name="T31" fmla="*/ 182 h 454"/>
                <a:gd name="T32" fmla="*/ 48 w 448"/>
                <a:gd name="T33" fmla="*/ 182 h 454"/>
                <a:gd name="T34" fmla="*/ 149 w 448"/>
                <a:gd name="T35" fmla="*/ 265 h 454"/>
                <a:gd name="T36" fmla="*/ 153 w 448"/>
                <a:gd name="T37" fmla="*/ 278 h 454"/>
                <a:gd name="T38" fmla="*/ 127 w 448"/>
                <a:gd name="T39" fmla="*/ 358 h 454"/>
                <a:gd name="T40" fmla="*/ 104 w 448"/>
                <a:gd name="T41" fmla="*/ 350 h 454"/>
                <a:gd name="T42" fmla="*/ 127 w 448"/>
                <a:gd name="T43" fmla="*/ 278 h 454"/>
                <a:gd name="T44" fmla="*/ 6 w 448"/>
                <a:gd name="T45" fmla="*/ 179 h 454"/>
                <a:gd name="T46" fmla="*/ 2 w 448"/>
                <a:gd name="T47" fmla="*/ 166 h 454"/>
                <a:gd name="T48" fmla="*/ 14 w 448"/>
                <a:gd name="T49" fmla="*/ 157 h 454"/>
                <a:gd name="T50" fmla="*/ 160 w 448"/>
                <a:gd name="T51" fmla="*/ 157 h 454"/>
                <a:gd name="T52" fmla="*/ 212 w 448"/>
                <a:gd name="T53" fmla="*/ 10 h 454"/>
                <a:gd name="T54" fmla="*/ 236 w 448"/>
                <a:gd name="T55" fmla="*/ 10 h 454"/>
                <a:gd name="T56" fmla="*/ 288 w 448"/>
                <a:gd name="T57" fmla="*/ 157 h 454"/>
                <a:gd name="T58" fmla="*/ 434 w 448"/>
                <a:gd name="T59" fmla="*/ 157 h 454"/>
                <a:gd name="T60" fmla="*/ 446 w 448"/>
                <a:gd name="T61" fmla="*/ 166 h 454"/>
                <a:gd name="T62" fmla="*/ 442 w 448"/>
                <a:gd name="T63" fmla="*/ 179 h 454"/>
                <a:gd name="T64" fmla="*/ 321 w 448"/>
                <a:gd name="T65" fmla="*/ 279 h 454"/>
                <a:gd name="T66" fmla="*/ 373 w 448"/>
                <a:gd name="T67" fmla="*/ 437 h 454"/>
                <a:gd name="T68" fmla="*/ 368 w 448"/>
                <a:gd name="T69" fmla="*/ 451 h 454"/>
                <a:gd name="T70" fmla="*/ 361 w 448"/>
                <a:gd name="T71" fmla="*/ 45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8" h="454">
                  <a:moveTo>
                    <a:pt x="361" y="454"/>
                  </a:moveTo>
                  <a:cubicBezTo>
                    <a:pt x="359" y="454"/>
                    <a:pt x="356" y="453"/>
                    <a:pt x="354" y="451"/>
                  </a:cubicBezTo>
                  <a:cubicBezTo>
                    <a:pt x="224" y="357"/>
                    <a:pt x="224" y="357"/>
                    <a:pt x="224" y="357"/>
                  </a:cubicBezTo>
                  <a:cubicBezTo>
                    <a:pt x="179" y="390"/>
                    <a:pt x="179" y="390"/>
                    <a:pt x="179" y="390"/>
                  </a:cubicBezTo>
                  <a:cubicBezTo>
                    <a:pt x="164" y="370"/>
                    <a:pt x="164" y="370"/>
                    <a:pt x="164" y="370"/>
                  </a:cubicBezTo>
                  <a:cubicBezTo>
                    <a:pt x="217" y="332"/>
                    <a:pt x="217" y="332"/>
                    <a:pt x="217" y="332"/>
                  </a:cubicBezTo>
                  <a:cubicBezTo>
                    <a:pt x="221" y="328"/>
                    <a:pt x="227" y="328"/>
                    <a:pt x="231" y="332"/>
                  </a:cubicBezTo>
                  <a:cubicBezTo>
                    <a:pt x="337" y="409"/>
                    <a:pt x="337" y="409"/>
                    <a:pt x="337" y="409"/>
                  </a:cubicBezTo>
                  <a:cubicBezTo>
                    <a:pt x="295" y="278"/>
                    <a:pt x="295" y="278"/>
                    <a:pt x="295" y="278"/>
                  </a:cubicBezTo>
                  <a:cubicBezTo>
                    <a:pt x="293" y="273"/>
                    <a:pt x="295" y="268"/>
                    <a:pt x="298" y="265"/>
                  </a:cubicBezTo>
                  <a:cubicBezTo>
                    <a:pt x="400" y="182"/>
                    <a:pt x="400" y="182"/>
                    <a:pt x="400" y="182"/>
                  </a:cubicBezTo>
                  <a:cubicBezTo>
                    <a:pt x="279" y="182"/>
                    <a:pt x="279" y="182"/>
                    <a:pt x="279" y="182"/>
                  </a:cubicBezTo>
                  <a:cubicBezTo>
                    <a:pt x="274" y="182"/>
                    <a:pt x="269" y="179"/>
                    <a:pt x="267" y="174"/>
                  </a:cubicBezTo>
                  <a:cubicBezTo>
                    <a:pt x="224" y="51"/>
                    <a:pt x="224" y="51"/>
                    <a:pt x="224" y="51"/>
                  </a:cubicBezTo>
                  <a:cubicBezTo>
                    <a:pt x="181" y="174"/>
                    <a:pt x="181" y="174"/>
                    <a:pt x="181" y="174"/>
                  </a:cubicBezTo>
                  <a:cubicBezTo>
                    <a:pt x="179" y="179"/>
                    <a:pt x="174" y="182"/>
                    <a:pt x="169" y="182"/>
                  </a:cubicBezTo>
                  <a:cubicBezTo>
                    <a:pt x="48" y="182"/>
                    <a:pt x="48" y="182"/>
                    <a:pt x="48" y="182"/>
                  </a:cubicBezTo>
                  <a:cubicBezTo>
                    <a:pt x="149" y="265"/>
                    <a:pt x="149" y="265"/>
                    <a:pt x="149" y="265"/>
                  </a:cubicBezTo>
                  <a:cubicBezTo>
                    <a:pt x="153" y="268"/>
                    <a:pt x="155" y="273"/>
                    <a:pt x="153" y="278"/>
                  </a:cubicBezTo>
                  <a:cubicBezTo>
                    <a:pt x="127" y="358"/>
                    <a:pt x="127" y="358"/>
                    <a:pt x="127" y="358"/>
                  </a:cubicBezTo>
                  <a:cubicBezTo>
                    <a:pt x="104" y="350"/>
                    <a:pt x="104" y="350"/>
                    <a:pt x="104" y="350"/>
                  </a:cubicBezTo>
                  <a:cubicBezTo>
                    <a:pt x="127" y="278"/>
                    <a:pt x="127" y="278"/>
                    <a:pt x="127" y="278"/>
                  </a:cubicBezTo>
                  <a:cubicBezTo>
                    <a:pt x="6" y="179"/>
                    <a:pt x="6" y="179"/>
                    <a:pt x="6" y="179"/>
                  </a:cubicBezTo>
                  <a:cubicBezTo>
                    <a:pt x="2" y="176"/>
                    <a:pt x="0" y="170"/>
                    <a:pt x="2" y="166"/>
                  </a:cubicBezTo>
                  <a:cubicBezTo>
                    <a:pt x="4" y="161"/>
                    <a:pt x="8" y="157"/>
                    <a:pt x="14" y="157"/>
                  </a:cubicBezTo>
                  <a:cubicBezTo>
                    <a:pt x="160" y="157"/>
                    <a:pt x="160" y="157"/>
                    <a:pt x="160" y="157"/>
                  </a:cubicBezTo>
                  <a:cubicBezTo>
                    <a:pt x="212" y="10"/>
                    <a:pt x="212" y="10"/>
                    <a:pt x="212" y="10"/>
                  </a:cubicBezTo>
                  <a:cubicBezTo>
                    <a:pt x="216" y="0"/>
                    <a:pt x="232" y="0"/>
                    <a:pt x="236" y="10"/>
                  </a:cubicBezTo>
                  <a:cubicBezTo>
                    <a:pt x="288" y="157"/>
                    <a:pt x="288" y="157"/>
                    <a:pt x="288" y="157"/>
                  </a:cubicBezTo>
                  <a:cubicBezTo>
                    <a:pt x="434" y="157"/>
                    <a:pt x="434" y="157"/>
                    <a:pt x="434" y="157"/>
                  </a:cubicBezTo>
                  <a:cubicBezTo>
                    <a:pt x="440" y="157"/>
                    <a:pt x="444" y="161"/>
                    <a:pt x="446" y="166"/>
                  </a:cubicBezTo>
                  <a:cubicBezTo>
                    <a:pt x="448" y="170"/>
                    <a:pt x="446" y="176"/>
                    <a:pt x="442" y="179"/>
                  </a:cubicBezTo>
                  <a:cubicBezTo>
                    <a:pt x="321" y="279"/>
                    <a:pt x="321" y="279"/>
                    <a:pt x="321" y="279"/>
                  </a:cubicBezTo>
                  <a:cubicBezTo>
                    <a:pt x="373" y="437"/>
                    <a:pt x="373" y="437"/>
                    <a:pt x="373" y="437"/>
                  </a:cubicBezTo>
                  <a:cubicBezTo>
                    <a:pt x="375" y="442"/>
                    <a:pt x="373" y="448"/>
                    <a:pt x="368" y="451"/>
                  </a:cubicBezTo>
                  <a:cubicBezTo>
                    <a:pt x="366" y="453"/>
                    <a:pt x="364" y="454"/>
                    <a:pt x="361" y="4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66" name="Freeform 5">
            <a:extLst>
              <a:ext uri="{FF2B5EF4-FFF2-40B4-BE49-F238E27FC236}">
                <a16:creationId xmlns:a16="http://schemas.microsoft.com/office/drawing/2014/main" id="{DECBDA51-CDA8-9E35-87EF-3BA2AE0E423D}"/>
              </a:ext>
            </a:extLst>
          </p:cNvPr>
          <p:cNvSpPr>
            <a:spLocks noEditPoints="1"/>
          </p:cNvSpPr>
          <p:nvPr/>
        </p:nvSpPr>
        <p:spPr bwMode="auto">
          <a:xfrm>
            <a:off x="3467332" y="3335922"/>
            <a:ext cx="548969" cy="332566"/>
          </a:xfrm>
          <a:custGeom>
            <a:avLst/>
            <a:gdLst>
              <a:gd name="T0" fmla="*/ 654 w 796"/>
              <a:gd name="T1" fmla="*/ 327 h 482"/>
              <a:gd name="T2" fmla="*/ 601 w 796"/>
              <a:gd name="T3" fmla="*/ 375 h 482"/>
              <a:gd name="T4" fmla="*/ 497 w 796"/>
              <a:gd name="T5" fmla="*/ 455 h 482"/>
              <a:gd name="T6" fmla="*/ 435 w 796"/>
              <a:gd name="T7" fmla="*/ 474 h 482"/>
              <a:gd name="T8" fmla="*/ 395 w 796"/>
              <a:gd name="T9" fmla="*/ 452 h 482"/>
              <a:gd name="T10" fmla="*/ 321 w 796"/>
              <a:gd name="T11" fmla="*/ 461 h 482"/>
              <a:gd name="T12" fmla="*/ 253 w 796"/>
              <a:gd name="T13" fmla="*/ 424 h 482"/>
              <a:gd name="T14" fmla="*/ 187 w 796"/>
              <a:gd name="T15" fmla="*/ 379 h 482"/>
              <a:gd name="T16" fmla="*/ 145 w 796"/>
              <a:gd name="T17" fmla="*/ 305 h 482"/>
              <a:gd name="T18" fmla="*/ 12 w 796"/>
              <a:gd name="T19" fmla="*/ 180 h 482"/>
              <a:gd name="T20" fmla="*/ 151 w 796"/>
              <a:gd name="T21" fmla="*/ 12 h 482"/>
              <a:gd name="T22" fmla="*/ 233 w 796"/>
              <a:gd name="T23" fmla="*/ 50 h 482"/>
              <a:gd name="T24" fmla="*/ 372 w 796"/>
              <a:gd name="T25" fmla="*/ 14 h 482"/>
              <a:gd name="T26" fmla="*/ 546 w 796"/>
              <a:gd name="T27" fmla="*/ 63 h 482"/>
              <a:gd name="T28" fmla="*/ 692 w 796"/>
              <a:gd name="T29" fmla="*/ 25 h 482"/>
              <a:gd name="T30" fmla="*/ 789 w 796"/>
              <a:gd name="T31" fmla="*/ 223 h 482"/>
              <a:gd name="T32" fmla="*/ 675 w 796"/>
              <a:gd name="T33" fmla="*/ 302 h 482"/>
              <a:gd name="T34" fmla="*/ 306 w 796"/>
              <a:gd name="T35" fmla="*/ 311 h 482"/>
              <a:gd name="T36" fmla="*/ 363 w 796"/>
              <a:gd name="T37" fmla="*/ 344 h 482"/>
              <a:gd name="T38" fmla="*/ 396 w 796"/>
              <a:gd name="T39" fmla="*/ 422 h 482"/>
              <a:gd name="T40" fmla="*/ 466 w 796"/>
              <a:gd name="T41" fmla="*/ 447 h 482"/>
              <a:gd name="T42" fmla="*/ 411 w 796"/>
              <a:gd name="T43" fmla="*/ 384 h 482"/>
              <a:gd name="T44" fmla="*/ 427 w 796"/>
              <a:gd name="T45" fmla="*/ 366 h 482"/>
              <a:gd name="T46" fmla="*/ 518 w 796"/>
              <a:gd name="T47" fmla="*/ 423 h 482"/>
              <a:gd name="T48" fmla="*/ 450 w 796"/>
              <a:gd name="T49" fmla="*/ 334 h 482"/>
              <a:gd name="T50" fmla="*/ 466 w 796"/>
              <a:gd name="T51" fmla="*/ 317 h 482"/>
              <a:gd name="T52" fmla="*/ 573 w 796"/>
              <a:gd name="T53" fmla="*/ 379 h 482"/>
              <a:gd name="T54" fmla="*/ 544 w 796"/>
              <a:gd name="T55" fmla="*/ 327 h 482"/>
              <a:gd name="T56" fmla="*/ 491 w 796"/>
              <a:gd name="T57" fmla="*/ 263 h 482"/>
              <a:gd name="T58" fmla="*/ 516 w 796"/>
              <a:gd name="T59" fmla="*/ 270 h 482"/>
              <a:gd name="T60" fmla="*/ 595 w 796"/>
              <a:gd name="T61" fmla="*/ 341 h 482"/>
              <a:gd name="T62" fmla="*/ 622 w 796"/>
              <a:gd name="T63" fmla="*/ 310 h 482"/>
              <a:gd name="T64" fmla="*/ 527 w 796"/>
              <a:gd name="T65" fmla="*/ 219 h 482"/>
              <a:gd name="T66" fmla="*/ 378 w 796"/>
              <a:gd name="T67" fmla="*/ 133 h 482"/>
              <a:gd name="T68" fmla="*/ 302 w 796"/>
              <a:gd name="T69" fmla="*/ 159 h 482"/>
              <a:gd name="T70" fmla="*/ 291 w 796"/>
              <a:gd name="T71" fmla="*/ 77 h 482"/>
              <a:gd name="T72" fmla="*/ 306 w 796"/>
              <a:gd name="T73" fmla="*/ 51 h 482"/>
              <a:gd name="T74" fmla="*/ 203 w 796"/>
              <a:gd name="T75" fmla="*/ 71 h 482"/>
              <a:gd name="T76" fmla="*/ 137 w 796"/>
              <a:gd name="T77" fmla="*/ 33 h 482"/>
              <a:gd name="T78" fmla="*/ 170 w 796"/>
              <a:gd name="T79" fmla="*/ 294 h 482"/>
              <a:gd name="T80" fmla="*/ 306 w 796"/>
              <a:gd name="T81" fmla="*/ 311 h 482"/>
              <a:gd name="T82" fmla="*/ 580 w 796"/>
              <a:gd name="T83" fmla="*/ 94 h 482"/>
              <a:gd name="T84" fmla="*/ 449 w 796"/>
              <a:gd name="T85" fmla="*/ 40 h 482"/>
              <a:gd name="T86" fmla="*/ 310 w 796"/>
              <a:gd name="T87" fmla="*/ 91 h 482"/>
              <a:gd name="T88" fmla="*/ 308 w 796"/>
              <a:gd name="T89" fmla="*/ 135 h 482"/>
              <a:gd name="T90" fmla="*/ 364 w 796"/>
              <a:gd name="T91" fmla="*/ 114 h 482"/>
              <a:gd name="T92" fmla="*/ 443 w 796"/>
              <a:gd name="T93" fmla="*/ 107 h 482"/>
              <a:gd name="T94" fmla="*/ 585 w 796"/>
              <a:gd name="T95" fmla="*/ 239 h 482"/>
              <a:gd name="T96" fmla="*/ 641 w 796"/>
              <a:gd name="T97" fmla="*/ 293 h 482"/>
              <a:gd name="T98" fmla="*/ 699 w 796"/>
              <a:gd name="T99" fmla="*/ 47 h 482"/>
              <a:gd name="T100" fmla="*/ 273 w 796"/>
              <a:gd name="T101" fmla="*/ 338 h 482"/>
              <a:gd name="T102" fmla="*/ 278 w 796"/>
              <a:gd name="T103" fmla="*/ 311 h 482"/>
              <a:gd name="T104" fmla="*/ 225 w 796"/>
              <a:gd name="T105" fmla="*/ 388 h 482"/>
              <a:gd name="T106" fmla="*/ 323 w 796"/>
              <a:gd name="T107" fmla="*/ 412 h 482"/>
              <a:gd name="T108" fmla="*/ 367 w 796"/>
              <a:gd name="T109" fmla="*/ 441 h 482"/>
              <a:gd name="T110" fmla="*/ 366 w 796"/>
              <a:gd name="T111" fmla="*/ 377 h 482"/>
              <a:gd name="T112" fmla="*/ 323 w 796"/>
              <a:gd name="T113" fmla="*/ 412 h 482"/>
              <a:gd name="T114" fmla="*/ 296 w 796"/>
              <a:gd name="T115" fmla="*/ 346 h 482"/>
              <a:gd name="T116" fmla="*/ 283 w 796"/>
              <a:gd name="T117" fmla="*/ 425 h 482"/>
              <a:gd name="T118" fmla="*/ 332 w 796"/>
              <a:gd name="T119" fmla="*/ 345 h 482"/>
              <a:gd name="T120" fmla="*/ 220 w 796"/>
              <a:gd name="T121" fmla="*/ 307 h 482"/>
              <a:gd name="T122" fmla="*/ 179 w 796"/>
              <a:gd name="T123" fmla="*/ 333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6" h="482">
                <a:moveTo>
                  <a:pt x="655" y="313"/>
                </a:moveTo>
                <a:cubicBezTo>
                  <a:pt x="655" y="318"/>
                  <a:pt x="655" y="322"/>
                  <a:pt x="654" y="327"/>
                </a:cubicBezTo>
                <a:cubicBezTo>
                  <a:pt x="650" y="348"/>
                  <a:pt x="638" y="361"/>
                  <a:pt x="617" y="367"/>
                </a:cubicBezTo>
                <a:cubicBezTo>
                  <a:pt x="611" y="368"/>
                  <a:pt x="603" y="371"/>
                  <a:pt x="601" y="375"/>
                </a:cubicBezTo>
                <a:cubicBezTo>
                  <a:pt x="592" y="400"/>
                  <a:pt x="574" y="412"/>
                  <a:pt x="549" y="416"/>
                </a:cubicBezTo>
                <a:cubicBezTo>
                  <a:pt x="540" y="441"/>
                  <a:pt x="523" y="454"/>
                  <a:pt x="497" y="455"/>
                </a:cubicBezTo>
                <a:cubicBezTo>
                  <a:pt x="493" y="455"/>
                  <a:pt x="488" y="459"/>
                  <a:pt x="485" y="462"/>
                </a:cubicBezTo>
                <a:cubicBezTo>
                  <a:pt x="472" y="479"/>
                  <a:pt x="455" y="482"/>
                  <a:pt x="435" y="474"/>
                </a:cubicBezTo>
                <a:cubicBezTo>
                  <a:pt x="427" y="471"/>
                  <a:pt x="418" y="467"/>
                  <a:pt x="410" y="462"/>
                </a:cubicBezTo>
                <a:cubicBezTo>
                  <a:pt x="404" y="459"/>
                  <a:pt x="398" y="454"/>
                  <a:pt x="395" y="452"/>
                </a:cubicBezTo>
                <a:cubicBezTo>
                  <a:pt x="383" y="460"/>
                  <a:pt x="374" y="470"/>
                  <a:pt x="363" y="474"/>
                </a:cubicBezTo>
                <a:cubicBezTo>
                  <a:pt x="348" y="478"/>
                  <a:pt x="334" y="470"/>
                  <a:pt x="321" y="461"/>
                </a:cubicBezTo>
                <a:cubicBezTo>
                  <a:pt x="317" y="458"/>
                  <a:pt x="312" y="455"/>
                  <a:pt x="307" y="455"/>
                </a:cubicBezTo>
                <a:cubicBezTo>
                  <a:pt x="273" y="452"/>
                  <a:pt x="273" y="453"/>
                  <a:pt x="253" y="424"/>
                </a:cubicBezTo>
                <a:cubicBezTo>
                  <a:pt x="227" y="428"/>
                  <a:pt x="210" y="416"/>
                  <a:pt x="200" y="390"/>
                </a:cubicBezTo>
                <a:cubicBezTo>
                  <a:pt x="198" y="386"/>
                  <a:pt x="192" y="382"/>
                  <a:pt x="187" y="379"/>
                </a:cubicBezTo>
                <a:cubicBezTo>
                  <a:pt x="160" y="362"/>
                  <a:pt x="152" y="347"/>
                  <a:pt x="158" y="315"/>
                </a:cubicBezTo>
                <a:cubicBezTo>
                  <a:pt x="154" y="312"/>
                  <a:pt x="149" y="308"/>
                  <a:pt x="145" y="305"/>
                </a:cubicBezTo>
                <a:cubicBezTo>
                  <a:pt x="102" y="274"/>
                  <a:pt x="60" y="244"/>
                  <a:pt x="18" y="214"/>
                </a:cubicBezTo>
                <a:cubicBezTo>
                  <a:pt x="0" y="201"/>
                  <a:pt x="0" y="199"/>
                  <a:pt x="12" y="180"/>
                </a:cubicBezTo>
                <a:cubicBezTo>
                  <a:pt x="47" y="127"/>
                  <a:pt x="83" y="73"/>
                  <a:pt x="118" y="19"/>
                </a:cubicBezTo>
                <a:cubicBezTo>
                  <a:pt x="131" y="0"/>
                  <a:pt x="132" y="0"/>
                  <a:pt x="151" y="12"/>
                </a:cubicBezTo>
                <a:cubicBezTo>
                  <a:pt x="170" y="24"/>
                  <a:pt x="190" y="36"/>
                  <a:pt x="209" y="48"/>
                </a:cubicBezTo>
                <a:cubicBezTo>
                  <a:pt x="217" y="53"/>
                  <a:pt x="224" y="53"/>
                  <a:pt x="233" y="50"/>
                </a:cubicBezTo>
                <a:cubicBezTo>
                  <a:pt x="270" y="33"/>
                  <a:pt x="310" y="25"/>
                  <a:pt x="350" y="19"/>
                </a:cubicBezTo>
                <a:cubicBezTo>
                  <a:pt x="357" y="18"/>
                  <a:pt x="365" y="16"/>
                  <a:pt x="372" y="14"/>
                </a:cubicBezTo>
                <a:cubicBezTo>
                  <a:pt x="402" y="4"/>
                  <a:pt x="432" y="5"/>
                  <a:pt x="461" y="20"/>
                </a:cubicBezTo>
                <a:cubicBezTo>
                  <a:pt x="489" y="34"/>
                  <a:pt x="518" y="47"/>
                  <a:pt x="546" y="63"/>
                </a:cubicBezTo>
                <a:cubicBezTo>
                  <a:pt x="560" y="71"/>
                  <a:pt x="573" y="73"/>
                  <a:pt x="589" y="66"/>
                </a:cubicBezTo>
                <a:cubicBezTo>
                  <a:pt x="623" y="51"/>
                  <a:pt x="658" y="38"/>
                  <a:pt x="692" y="25"/>
                </a:cubicBezTo>
                <a:cubicBezTo>
                  <a:pt x="712" y="17"/>
                  <a:pt x="715" y="18"/>
                  <a:pt x="722" y="37"/>
                </a:cubicBezTo>
                <a:cubicBezTo>
                  <a:pt x="745" y="99"/>
                  <a:pt x="767" y="161"/>
                  <a:pt x="789" y="223"/>
                </a:cubicBezTo>
                <a:cubicBezTo>
                  <a:pt x="796" y="240"/>
                  <a:pt x="795" y="242"/>
                  <a:pt x="778" y="251"/>
                </a:cubicBezTo>
                <a:cubicBezTo>
                  <a:pt x="744" y="268"/>
                  <a:pt x="709" y="285"/>
                  <a:pt x="675" y="302"/>
                </a:cubicBezTo>
                <a:cubicBezTo>
                  <a:pt x="669" y="306"/>
                  <a:pt x="662" y="309"/>
                  <a:pt x="655" y="313"/>
                </a:cubicBezTo>
                <a:close/>
                <a:moveTo>
                  <a:pt x="306" y="311"/>
                </a:moveTo>
                <a:cubicBezTo>
                  <a:pt x="328" y="309"/>
                  <a:pt x="345" y="319"/>
                  <a:pt x="356" y="338"/>
                </a:cubicBezTo>
                <a:cubicBezTo>
                  <a:pt x="357" y="340"/>
                  <a:pt x="360" y="343"/>
                  <a:pt x="363" y="344"/>
                </a:cubicBezTo>
                <a:cubicBezTo>
                  <a:pt x="389" y="358"/>
                  <a:pt x="398" y="379"/>
                  <a:pt x="394" y="408"/>
                </a:cubicBezTo>
                <a:cubicBezTo>
                  <a:pt x="393" y="412"/>
                  <a:pt x="393" y="420"/>
                  <a:pt x="396" y="422"/>
                </a:cubicBezTo>
                <a:cubicBezTo>
                  <a:pt x="412" y="433"/>
                  <a:pt x="428" y="443"/>
                  <a:pt x="445" y="452"/>
                </a:cubicBezTo>
                <a:cubicBezTo>
                  <a:pt x="453" y="457"/>
                  <a:pt x="461" y="455"/>
                  <a:pt x="466" y="447"/>
                </a:cubicBezTo>
                <a:cubicBezTo>
                  <a:pt x="471" y="439"/>
                  <a:pt x="465" y="434"/>
                  <a:pt x="459" y="429"/>
                </a:cubicBezTo>
                <a:cubicBezTo>
                  <a:pt x="443" y="414"/>
                  <a:pt x="427" y="399"/>
                  <a:pt x="411" y="384"/>
                </a:cubicBezTo>
                <a:cubicBezTo>
                  <a:pt x="399" y="372"/>
                  <a:pt x="398" y="367"/>
                  <a:pt x="404" y="360"/>
                </a:cubicBezTo>
                <a:cubicBezTo>
                  <a:pt x="410" y="354"/>
                  <a:pt x="415" y="355"/>
                  <a:pt x="427" y="366"/>
                </a:cubicBezTo>
                <a:cubicBezTo>
                  <a:pt x="448" y="385"/>
                  <a:pt x="468" y="405"/>
                  <a:pt x="488" y="424"/>
                </a:cubicBezTo>
                <a:cubicBezTo>
                  <a:pt x="499" y="433"/>
                  <a:pt x="508" y="433"/>
                  <a:pt x="518" y="423"/>
                </a:cubicBezTo>
                <a:cubicBezTo>
                  <a:pt x="526" y="414"/>
                  <a:pt x="526" y="407"/>
                  <a:pt x="515" y="396"/>
                </a:cubicBezTo>
                <a:cubicBezTo>
                  <a:pt x="493" y="376"/>
                  <a:pt x="472" y="355"/>
                  <a:pt x="450" y="334"/>
                </a:cubicBezTo>
                <a:cubicBezTo>
                  <a:pt x="439" y="323"/>
                  <a:pt x="437" y="317"/>
                  <a:pt x="442" y="311"/>
                </a:cubicBezTo>
                <a:cubicBezTo>
                  <a:pt x="448" y="305"/>
                  <a:pt x="455" y="306"/>
                  <a:pt x="466" y="317"/>
                </a:cubicBezTo>
                <a:cubicBezTo>
                  <a:pt x="489" y="339"/>
                  <a:pt x="512" y="361"/>
                  <a:pt x="536" y="383"/>
                </a:cubicBezTo>
                <a:cubicBezTo>
                  <a:pt x="548" y="394"/>
                  <a:pt x="563" y="393"/>
                  <a:pt x="573" y="379"/>
                </a:cubicBezTo>
                <a:cubicBezTo>
                  <a:pt x="576" y="374"/>
                  <a:pt x="578" y="367"/>
                  <a:pt x="580" y="360"/>
                </a:cubicBezTo>
                <a:cubicBezTo>
                  <a:pt x="567" y="349"/>
                  <a:pt x="556" y="338"/>
                  <a:pt x="544" y="327"/>
                </a:cubicBezTo>
                <a:cubicBezTo>
                  <a:pt x="527" y="312"/>
                  <a:pt x="509" y="296"/>
                  <a:pt x="492" y="280"/>
                </a:cubicBezTo>
                <a:cubicBezTo>
                  <a:pt x="487" y="275"/>
                  <a:pt x="485" y="268"/>
                  <a:pt x="491" y="263"/>
                </a:cubicBezTo>
                <a:cubicBezTo>
                  <a:pt x="495" y="260"/>
                  <a:pt x="502" y="261"/>
                  <a:pt x="507" y="263"/>
                </a:cubicBezTo>
                <a:cubicBezTo>
                  <a:pt x="510" y="264"/>
                  <a:pt x="513" y="268"/>
                  <a:pt x="516" y="270"/>
                </a:cubicBezTo>
                <a:cubicBezTo>
                  <a:pt x="539" y="291"/>
                  <a:pt x="563" y="312"/>
                  <a:pt x="586" y="333"/>
                </a:cubicBezTo>
                <a:cubicBezTo>
                  <a:pt x="589" y="336"/>
                  <a:pt x="591" y="339"/>
                  <a:pt x="595" y="341"/>
                </a:cubicBezTo>
                <a:cubicBezTo>
                  <a:pt x="604" y="347"/>
                  <a:pt x="619" y="344"/>
                  <a:pt x="626" y="335"/>
                </a:cubicBezTo>
                <a:cubicBezTo>
                  <a:pt x="633" y="326"/>
                  <a:pt x="632" y="319"/>
                  <a:pt x="622" y="310"/>
                </a:cubicBezTo>
                <a:cubicBezTo>
                  <a:pt x="596" y="283"/>
                  <a:pt x="570" y="257"/>
                  <a:pt x="543" y="230"/>
                </a:cubicBezTo>
                <a:cubicBezTo>
                  <a:pt x="539" y="226"/>
                  <a:pt x="533" y="222"/>
                  <a:pt x="527" y="219"/>
                </a:cubicBezTo>
                <a:cubicBezTo>
                  <a:pt x="479" y="200"/>
                  <a:pt x="440" y="171"/>
                  <a:pt x="421" y="120"/>
                </a:cubicBezTo>
                <a:cubicBezTo>
                  <a:pt x="405" y="120"/>
                  <a:pt x="391" y="123"/>
                  <a:pt x="378" y="133"/>
                </a:cubicBezTo>
                <a:cubicBezTo>
                  <a:pt x="369" y="140"/>
                  <a:pt x="359" y="145"/>
                  <a:pt x="349" y="150"/>
                </a:cubicBezTo>
                <a:cubicBezTo>
                  <a:pt x="334" y="158"/>
                  <a:pt x="319" y="161"/>
                  <a:pt x="302" y="159"/>
                </a:cubicBezTo>
                <a:cubicBezTo>
                  <a:pt x="274" y="155"/>
                  <a:pt x="260" y="132"/>
                  <a:pt x="272" y="106"/>
                </a:cubicBezTo>
                <a:cubicBezTo>
                  <a:pt x="276" y="96"/>
                  <a:pt x="284" y="86"/>
                  <a:pt x="291" y="77"/>
                </a:cubicBezTo>
                <a:cubicBezTo>
                  <a:pt x="297" y="68"/>
                  <a:pt x="305" y="61"/>
                  <a:pt x="313" y="52"/>
                </a:cubicBezTo>
                <a:cubicBezTo>
                  <a:pt x="310" y="52"/>
                  <a:pt x="308" y="51"/>
                  <a:pt x="306" y="51"/>
                </a:cubicBezTo>
                <a:cubicBezTo>
                  <a:pt x="283" y="58"/>
                  <a:pt x="260" y="64"/>
                  <a:pt x="238" y="73"/>
                </a:cubicBezTo>
                <a:cubicBezTo>
                  <a:pt x="225" y="79"/>
                  <a:pt x="215" y="79"/>
                  <a:pt x="203" y="71"/>
                </a:cubicBezTo>
                <a:cubicBezTo>
                  <a:pt x="186" y="61"/>
                  <a:pt x="169" y="51"/>
                  <a:pt x="151" y="41"/>
                </a:cubicBezTo>
                <a:cubicBezTo>
                  <a:pt x="147" y="38"/>
                  <a:pt x="142" y="36"/>
                  <a:pt x="137" y="33"/>
                </a:cubicBezTo>
                <a:cubicBezTo>
                  <a:pt x="102" y="87"/>
                  <a:pt x="67" y="140"/>
                  <a:pt x="31" y="194"/>
                </a:cubicBezTo>
                <a:cubicBezTo>
                  <a:pt x="78" y="228"/>
                  <a:pt x="125" y="261"/>
                  <a:pt x="170" y="294"/>
                </a:cubicBezTo>
                <a:cubicBezTo>
                  <a:pt x="200" y="269"/>
                  <a:pt x="207" y="269"/>
                  <a:pt x="241" y="291"/>
                </a:cubicBezTo>
                <a:cubicBezTo>
                  <a:pt x="276" y="275"/>
                  <a:pt x="288" y="278"/>
                  <a:pt x="306" y="311"/>
                </a:cubicBezTo>
                <a:close/>
                <a:moveTo>
                  <a:pt x="699" y="47"/>
                </a:moveTo>
                <a:cubicBezTo>
                  <a:pt x="658" y="63"/>
                  <a:pt x="619" y="78"/>
                  <a:pt x="580" y="94"/>
                </a:cubicBezTo>
                <a:cubicBezTo>
                  <a:pt x="569" y="99"/>
                  <a:pt x="561" y="98"/>
                  <a:pt x="550" y="92"/>
                </a:cubicBezTo>
                <a:cubicBezTo>
                  <a:pt x="517" y="74"/>
                  <a:pt x="483" y="57"/>
                  <a:pt x="449" y="40"/>
                </a:cubicBezTo>
                <a:cubicBezTo>
                  <a:pt x="412" y="22"/>
                  <a:pt x="378" y="30"/>
                  <a:pt x="347" y="55"/>
                </a:cubicBezTo>
                <a:cubicBezTo>
                  <a:pt x="334" y="66"/>
                  <a:pt x="322" y="79"/>
                  <a:pt x="310" y="91"/>
                </a:cubicBezTo>
                <a:cubicBezTo>
                  <a:pt x="304" y="97"/>
                  <a:pt x="298" y="105"/>
                  <a:pt x="295" y="112"/>
                </a:cubicBezTo>
                <a:cubicBezTo>
                  <a:pt x="288" y="126"/>
                  <a:pt x="293" y="134"/>
                  <a:pt x="308" y="135"/>
                </a:cubicBezTo>
                <a:cubicBezTo>
                  <a:pt x="314" y="136"/>
                  <a:pt x="321" y="135"/>
                  <a:pt x="327" y="133"/>
                </a:cubicBezTo>
                <a:cubicBezTo>
                  <a:pt x="340" y="127"/>
                  <a:pt x="354" y="123"/>
                  <a:pt x="364" y="114"/>
                </a:cubicBezTo>
                <a:cubicBezTo>
                  <a:pt x="383" y="97"/>
                  <a:pt x="405" y="97"/>
                  <a:pt x="428" y="95"/>
                </a:cubicBezTo>
                <a:cubicBezTo>
                  <a:pt x="436" y="95"/>
                  <a:pt x="441" y="98"/>
                  <a:pt x="443" y="107"/>
                </a:cubicBezTo>
                <a:cubicBezTo>
                  <a:pt x="453" y="146"/>
                  <a:pt x="480" y="172"/>
                  <a:pt x="516" y="187"/>
                </a:cubicBezTo>
                <a:cubicBezTo>
                  <a:pt x="544" y="199"/>
                  <a:pt x="565" y="218"/>
                  <a:pt x="585" y="239"/>
                </a:cubicBezTo>
                <a:cubicBezTo>
                  <a:pt x="599" y="254"/>
                  <a:pt x="614" y="268"/>
                  <a:pt x="629" y="283"/>
                </a:cubicBezTo>
                <a:cubicBezTo>
                  <a:pt x="633" y="286"/>
                  <a:pt x="637" y="289"/>
                  <a:pt x="641" y="293"/>
                </a:cubicBezTo>
                <a:cubicBezTo>
                  <a:pt x="684" y="272"/>
                  <a:pt x="725" y="251"/>
                  <a:pt x="768" y="230"/>
                </a:cubicBezTo>
                <a:cubicBezTo>
                  <a:pt x="745" y="169"/>
                  <a:pt x="722" y="109"/>
                  <a:pt x="699" y="47"/>
                </a:cubicBezTo>
                <a:close/>
                <a:moveTo>
                  <a:pt x="243" y="400"/>
                </a:moveTo>
                <a:cubicBezTo>
                  <a:pt x="254" y="377"/>
                  <a:pt x="263" y="358"/>
                  <a:pt x="273" y="338"/>
                </a:cubicBezTo>
                <a:cubicBezTo>
                  <a:pt x="275" y="334"/>
                  <a:pt x="280" y="331"/>
                  <a:pt x="280" y="327"/>
                </a:cubicBezTo>
                <a:cubicBezTo>
                  <a:pt x="281" y="322"/>
                  <a:pt x="281" y="315"/>
                  <a:pt x="278" y="311"/>
                </a:cubicBezTo>
                <a:cubicBezTo>
                  <a:pt x="276" y="308"/>
                  <a:pt x="269" y="306"/>
                  <a:pt x="264" y="307"/>
                </a:cubicBezTo>
                <a:cubicBezTo>
                  <a:pt x="235" y="314"/>
                  <a:pt x="213" y="361"/>
                  <a:pt x="225" y="388"/>
                </a:cubicBezTo>
                <a:cubicBezTo>
                  <a:pt x="229" y="396"/>
                  <a:pt x="235" y="402"/>
                  <a:pt x="243" y="400"/>
                </a:cubicBezTo>
                <a:close/>
                <a:moveTo>
                  <a:pt x="323" y="412"/>
                </a:moveTo>
                <a:cubicBezTo>
                  <a:pt x="323" y="438"/>
                  <a:pt x="335" y="445"/>
                  <a:pt x="353" y="450"/>
                </a:cubicBezTo>
                <a:cubicBezTo>
                  <a:pt x="360" y="453"/>
                  <a:pt x="366" y="449"/>
                  <a:pt x="367" y="441"/>
                </a:cubicBezTo>
                <a:cubicBezTo>
                  <a:pt x="369" y="425"/>
                  <a:pt x="370" y="408"/>
                  <a:pt x="371" y="392"/>
                </a:cubicBezTo>
                <a:cubicBezTo>
                  <a:pt x="371" y="387"/>
                  <a:pt x="368" y="381"/>
                  <a:pt x="366" y="377"/>
                </a:cubicBezTo>
                <a:cubicBezTo>
                  <a:pt x="357" y="363"/>
                  <a:pt x="343" y="362"/>
                  <a:pt x="335" y="377"/>
                </a:cubicBezTo>
                <a:cubicBezTo>
                  <a:pt x="329" y="388"/>
                  <a:pt x="327" y="401"/>
                  <a:pt x="323" y="412"/>
                </a:cubicBezTo>
                <a:close/>
                <a:moveTo>
                  <a:pt x="332" y="345"/>
                </a:moveTo>
                <a:cubicBezTo>
                  <a:pt x="314" y="330"/>
                  <a:pt x="307" y="330"/>
                  <a:pt x="296" y="346"/>
                </a:cubicBezTo>
                <a:cubicBezTo>
                  <a:pt x="288" y="357"/>
                  <a:pt x="281" y="370"/>
                  <a:pt x="276" y="382"/>
                </a:cubicBezTo>
                <a:cubicBezTo>
                  <a:pt x="270" y="397"/>
                  <a:pt x="271" y="412"/>
                  <a:pt x="283" y="425"/>
                </a:cubicBezTo>
                <a:cubicBezTo>
                  <a:pt x="288" y="431"/>
                  <a:pt x="294" y="435"/>
                  <a:pt x="301" y="429"/>
                </a:cubicBezTo>
                <a:cubicBezTo>
                  <a:pt x="300" y="397"/>
                  <a:pt x="304" y="367"/>
                  <a:pt x="332" y="345"/>
                </a:cubicBezTo>
                <a:close/>
                <a:moveTo>
                  <a:pt x="196" y="355"/>
                </a:moveTo>
                <a:cubicBezTo>
                  <a:pt x="204" y="339"/>
                  <a:pt x="212" y="323"/>
                  <a:pt x="220" y="307"/>
                </a:cubicBezTo>
                <a:cubicBezTo>
                  <a:pt x="215" y="301"/>
                  <a:pt x="209" y="297"/>
                  <a:pt x="201" y="300"/>
                </a:cubicBezTo>
                <a:cubicBezTo>
                  <a:pt x="193" y="303"/>
                  <a:pt x="179" y="324"/>
                  <a:pt x="179" y="333"/>
                </a:cubicBezTo>
                <a:cubicBezTo>
                  <a:pt x="180" y="344"/>
                  <a:pt x="186" y="351"/>
                  <a:pt x="196" y="3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68" name="Graphic 67">
            <a:extLst>
              <a:ext uri="{FF2B5EF4-FFF2-40B4-BE49-F238E27FC236}">
                <a16:creationId xmlns:a16="http://schemas.microsoft.com/office/drawing/2014/main" id="{C9D3D06C-F13E-169C-D761-7FBBA875C7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10510" y="3260868"/>
            <a:ext cx="415636" cy="482675"/>
          </a:xfrm>
          <a:prstGeom prst="rect">
            <a:avLst/>
          </a:prstGeom>
        </p:spPr>
      </p:pic>
      <p:grpSp>
        <p:nvGrpSpPr>
          <p:cNvPr id="69" name="Group 68">
            <a:extLst>
              <a:ext uri="{FF2B5EF4-FFF2-40B4-BE49-F238E27FC236}">
                <a16:creationId xmlns:a16="http://schemas.microsoft.com/office/drawing/2014/main" id="{782657E1-CBF3-AEDE-4C8D-B146031CD44D}"/>
              </a:ext>
            </a:extLst>
          </p:cNvPr>
          <p:cNvGrpSpPr/>
          <p:nvPr/>
        </p:nvGrpSpPr>
        <p:grpSpPr>
          <a:xfrm>
            <a:off x="6880695" y="3287757"/>
            <a:ext cx="428291" cy="428896"/>
            <a:chOff x="2891402" y="2357605"/>
            <a:chExt cx="428291" cy="428896"/>
          </a:xfrm>
          <a:solidFill>
            <a:schemeClr val="tx1"/>
          </a:solidFill>
        </p:grpSpPr>
        <p:sp>
          <p:nvSpPr>
            <p:cNvPr id="70" name="Freeform 251">
              <a:extLst>
                <a:ext uri="{FF2B5EF4-FFF2-40B4-BE49-F238E27FC236}">
                  <a16:creationId xmlns:a16="http://schemas.microsoft.com/office/drawing/2014/main" id="{8F0E27DA-CB19-E991-B55E-5096255CFAC6}"/>
                </a:ext>
              </a:extLst>
            </p:cNvPr>
            <p:cNvSpPr>
              <a:spLocks noEditPoints="1"/>
            </p:cNvSpPr>
            <p:nvPr/>
          </p:nvSpPr>
          <p:spPr bwMode="auto">
            <a:xfrm>
              <a:off x="2980327" y="2357605"/>
              <a:ext cx="250441" cy="249836"/>
            </a:xfrm>
            <a:custGeom>
              <a:avLst/>
              <a:gdLst>
                <a:gd name="T0" fmla="*/ 112 w 224"/>
                <a:gd name="T1" fmla="*/ 224 h 224"/>
                <a:gd name="T2" fmla="*/ 0 w 224"/>
                <a:gd name="T3" fmla="*/ 110 h 224"/>
                <a:gd name="T4" fmla="*/ 107 w 224"/>
                <a:gd name="T5" fmla="*/ 0 h 224"/>
                <a:gd name="T6" fmla="*/ 112 w 224"/>
                <a:gd name="T7" fmla="*/ 0 h 224"/>
                <a:gd name="T8" fmla="*/ 224 w 224"/>
                <a:gd name="T9" fmla="*/ 112 h 224"/>
                <a:gd name="T10" fmla="*/ 112 w 224"/>
                <a:gd name="T11" fmla="*/ 224 h 224"/>
                <a:gd name="T12" fmla="*/ 112 w 224"/>
                <a:gd name="T13" fmla="*/ 16 h 224"/>
                <a:gd name="T14" fmla="*/ 108 w 224"/>
                <a:gd name="T15" fmla="*/ 16 h 224"/>
                <a:gd name="T16" fmla="*/ 16 w 224"/>
                <a:gd name="T17" fmla="*/ 110 h 224"/>
                <a:gd name="T18" fmla="*/ 112 w 224"/>
                <a:gd name="T19" fmla="*/ 208 h 224"/>
                <a:gd name="T20" fmla="*/ 208 w 224"/>
                <a:gd name="T21" fmla="*/ 112 h 224"/>
                <a:gd name="T22" fmla="*/ 112 w 224"/>
                <a:gd name="T23" fmla="*/ 1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224">
                  <a:moveTo>
                    <a:pt x="112" y="224"/>
                  </a:moveTo>
                  <a:cubicBezTo>
                    <a:pt x="50" y="224"/>
                    <a:pt x="0" y="173"/>
                    <a:pt x="0" y="110"/>
                  </a:cubicBezTo>
                  <a:cubicBezTo>
                    <a:pt x="0" y="50"/>
                    <a:pt x="46" y="3"/>
                    <a:pt x="107" y="0"/>
                  </a:cubicBezTo>
                  <a:cubicBezTo>
                    <a:pt x="109" y="0"/>
                    <a:pt x="111" y="0"/>
                    <a:pt x="112" y="0"/>
                  </a:cubicBezTo>
                  <a:cubicBezTo>
                    <a:pt x="174" y="0"/>
                    <a:pt x="224" y="50"/>
                    <a:pt x="224" y="112"/>
                  </a:cubicBezTo>
                  <a:cubicBezTo>
                    <a:pt x="224" y="174"/>
                    <a:pt x="174" y="224"/>
                    <a:pt x="112" y="224"/>
                  </a:cubicBezTo>
                  <a:close/>
                  <a:moveTo>
                    <a:pt x="112" y="16"/>
                  </a:moveTo>
                  <a:cubicBezTo>
                    <a:pt x="111" y="16"/>
                    <a:pt x="110" y="16"/>
                    <a:pt x="108" y="16"/>
                  </a:cubicBezTo>
                  <a:cubicBezTo>
                    <a:pt x="56" y="18"/>
                    <a:pt x="16" y="59"/>
                    <a:pt x="16" y="110"/>
                  </a:cubicBezTo>
                  <a:cubicBezTo>
                    <a:pt x="16" y="164"/>
                    <a:pt x="59" y="208"/>
                    <a:pt x="112" y="208"/>
                  </a:cubicBezTo>
                  <a:cubicBezTo>
                    <a:pt x="165" y="208"/>
                    <a:pt x="208" y="165"/>
                    <a:pt x="208" y="112"/>
                  </a:cubicBezTo>
                  <a:cubicBezTo>
                    <a:pt x="208" y="59"/>
                    <a:pt x="165" y="16"/>
                    <a:pt x="1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252">
              <a:extLst>
                <a:ext uri="{FF2B5EF4-FFF2-40B4-BE49-F238E27FC236}">
                  <a16:creationId xmlns:a16="http://schemas.microsoft.com/office/drawing/2014/main" id="{D62991C3-93CD-2DFB-C92C-F54EA584978F}"/>
                </a:ext>
              </a:extLst>
            </p:cNvPr>
            <p:cNvSpPr>
              <a:spLocks/>
            </p:cNvSpPr>
            <p:nvPr/>
          </p:nvSpPr>
          <p:spPr bwMode="auto">
            <a:xfrm>
              <a:off x="3030536" y="2360629"/>
              <a:ext cx="77431" cy="243787"/>
            </a:xfrm>
            <a:custGeom>
              <a:avLst/>
              <a:gdLst>
                <a:gd name="T0" fmla="*/ 56 w 69"/>
                <a:gd name="T1" fmla="*/ 218 h 218"/>
                <a:gd name="T2" fmla="*/ 57 w 69"/>
                <a:gd name="T3" fmla="*/ 0 h 218"/>
                <a:gd name="T4" fmla="*/ 69 w 69"/>
                <a:gd name="T5" fmla="*/ 11 h 218"/>
                <a:gd name="T6" fmla="*/ 69 w 69"/>
                <a:gd name="T7" fmla="*/ 208 h 218"/>
                <a:gd name="T8" fmla="*/ 56 w 69"/>
                <a:gd name="T9" fmla="*/ 218 h 218"/>
              </a:gdLst>
              <a:ahLst/>
              <a:cxnLst>
                <a:cxn ang="0">
                  <a:pos x="T0" y="T1"/>
                </a:cxn>
                <a:cxn ang="0">
                  <a:pos x="T2" y="T3"/>
                </a:cxn>
                <a:cxn ang="0">
                  <a:pos x="T4" y="T5"/>
                </a:cxn>
                <a:cxn ang="0">
                  <a:pos x="T6" y="T7"/>
                </a:cxn>
                <a:cxn ang="0">
                  <a:pos x="T8" y="T9"/>
                </a:cxn>
              </a:cxnLst>
              <a:rect l="0" t="0" r="r" b="b"/>
              <a:pathLst>
                <a:path w="69" h="218">
                  <a:moveTo>
                    <a:pt x="56" y="218"/>
                  </a:moveTo>
                  <a:cubicBezTo>
                    <a:pt x="0" y="143"/>
                    <a:pt x="0" y="61"/>
                    <a:pt x="57" y="0"/>
                  </a:cubicBezTo>
                  <a:cubicBezTo>
                    <a:pt x="69" y="11"/>
                    <a:pt x="69" y="11"/>
                    <a:pt x="69" y="11"/>
                  </a:cubicBezTo>
                  <a:cubicBezTo>
                    <a:pt x="17" y="67"/>
                    <a:pt x="17" y="139"/>
                    <a:pt x="69" y="208"/>
                  </a:cubicBezTo>
                  <a:lnTo>
                    <a:pt x="56"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253">
              <a:extLst>
                <a:ext uri="{FF2B5EF4-FFF2-40B4-BE49-F238E27FC236}">
                  <a16:creationId xmlns:a16="http://schemas.microsoft.com/office/drawing/2014/main" id="{61260FEF-553A-846B-BBBE-055ACF96CC4C}"/>
                </a:ext>
              </a:extLst>
            </p:cNvPr>
            <p:cNvSpPr>
              <a:spLocks/>
            </p:cNvSpPr>
            <p:nvPr/>
          </p:nvSpPr>
          <p:spPr bwMode="auto">
            <a:xfrm>
              <a:off x="3103128" y="2360629"/>
              <a:ext cx="78036" cy="243787"/>
            </a:xfrm>
            <a:custGeom>
              <a:avLst/>
              <a:gdLst>
                <a:gd name="T0" fmla="*/ 13 w 70"/>
                <a:gd name="T1" fmla="*/ 218 h 218"/>
                <a:gd name="T2" fmla="*/ 0 w 70"/>
                <a:gd name="T3" fmla="*/ 208 h 218"/>
                <a:gd name="T4" fmla="*/ 1 w 70"/>
                <a:gd name="T5" fmla="*/ 11 h 218"/>
                <a:gd name="T6" fmla="*/ 13 w 70"/>
                <a:gd name="T7" fmla="*/ 0 h 218"/>
                <a:gd name="T8" fmla="*/ 13 w 70"/>
                <a:gd name="T9" fmla="*/ 218 h 218"/>
              </a:gdLst>
              <a:ahLst/>
              <a:cxnLst>
                <a:cxn ang="0">
                  <a:pos x="T0" y="T1"/>
                </a:cxn>
                <a:cxn ang="0">
                  <a:pos x="T2" y="T3"/>
                </a:cxn>
                <a:cxn ang="0">
                  <a:pos x="T4" y="T5"/>
                </a:cxn>
                <a:cxn ang="0">
                  <a:pos x="T6" y="T7"/>
                </a:cxn>
                <a:cxn ang="0">
                  <a:pos x="T8" y="T9"/>
                </a:cxn>
              </a:cxnLst>
              <a:rect l="0" t="0" r="r" b="b"/>
              <a:pathLst>
                <a:path w="70" h="218">
                  <a:moveTo>
                    <a:pt x="13" y="218"/>
                  </a:moveTo>
                  <a:cubicBezTo>
                    <a:pt x="0" y="208"/>
                    <a:pt x="0" y="208"/>
                    <a:pt x="0" y="208"/>
                  </a:cubicBezTo>
                  <a:cubicBezTo>
                    <a:pt x="52" y="139"/>
                    <a:pt x="53" y="67"/>
                    <a:pt x="1" y="11"/>
                  </a:cubicBezTo>
                  <a:cubicBezTo>
                    <a:pt x="13" y="0"/>
                    <a:pt x="13" y="0"/>
                    <a:pt x="13" y="0"/>
                  </a:cubicBezTo>
                  <a:cubicBezTo>
                    <a:pt x="69" y="61"/>
                    <a:pt x="70" y="143"/>
                    <a:pt x="13"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Rectangle 254">
              <a:extLst>
                <a:ext uri="{FF2B5EF4-FFF2-40B4-BE49-F238E27FC236}">
                  <a16:creationId xmlns:a16="http://schemas.microsoft.com/office/drawing/2014/main" id="{2311FBB4-72A5-E188-62EC-E87411B08768}"/>
                </a:ext>
              </a:extLst>
            </p:cNvPr>
            <p:cNvSpPr>
              <a:spLocks noChangeArrowheads="1"/>
            </p:cNvSpPr>
            <p:nvPr/>
          </p:nvSpPr>
          <p:spPr bwMode="auto">
            <a:xfrm>
              <a:off x="3009364" y="2536059"/>
              <a:ext cx="194183" cy="181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Rectangle 255">
              <a:extLst>
                <a:ext uri="{FF2B5EF4-FFF2-40B4-BE49-F238E27FC236}">
                  <a16:creationId xmlns:a16="http://schemas.microsoft.com/office/drawing/2014/main" id="{CE3F04A9-552B-302F-9CCE-837B61EC97D4}"/>
                </a:ext>
              </a:extLst>
            </p:cNvPr>
            <p:cNvSpPr>
              <a:spLocks noChangeArrowheads="1"/>
            </p:cNvSpPr>
            <p:nvPr/>
          </p:nvSpPr>
          <p:spPr bwMode="auto">
            <a:xfrm>
              <a:off x="3006944" y="2410838"/>
              <a:ext cx="196602" cy="181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Rectangle 256">
              <a:extLst>
                <a:ext uri="{FF2B5EF4-FFF2-40B4-BE49-F238E27FC236}">
                  <a16:creationId xmlns:a16="http://schemas.microsoft.com/office/drawing/2014/main" id="{B933C1BA-C0AE-3E88-BD22-0E2E1B3D34B8}"/>
                </a:ext>
              </a:extLst>
            </p:cNvPr>
            <p:cNvSpPr>
              <a:spLocks noChangeArrowheads="1"/>
            </p:cNvSpPr>
            <p:nvPr/>
          </p:nvSpPr>
          <p:spPr bwMode="auto">
            <a:xfrm>
              <a:off x="2989401" y="2473751"/>
              <a:ext cx="232293" cy="175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257">
              <a:extLst>
                <a:ext uri="{FF2B5EF4-FFF2-40B4-BE49-F238E27FC236}">
                  <a16:creationId xmlns:a16="http://schemas.microsoft.com/office/drawing/2014/main" id="{409DC19E-AF32-374C-BE2C-6170E134CA0A}"/>
                </a:ext>
              </a:extLst>
            </p:cNvPr>
            <p:cNvSpPr>
              <a:spLocks noEditPoints="1"/>
            </p:cNvSpPr>
            <p:nvPr/>
          </p:nvSpPr>
          <p:spPr bwMode="auto">
            <a:xfrm>
              <a:off x="2918019" y="2607441"/>
              <a:ext cx="107073" cy="107073"/>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16 h 96"/>
                <a:gd name="T12" fmla="*/ 16 w 96"/>
                <a:gd name="T13" fmla="*/ 48 h 96"/>
                <a:gd name="T14" fmla="*/ 48 w 96"/>
                <a:gd name="T15" fmla="*/ 80 h 96"/>
                <a:gd name="T16" fmla="*/ 80 w 96"/>
                <a:gd name="T17" fmla="*/ 48 h 96"/>
                <a:gd name="T18" fmla="*/ 48 w 96"/>
                <a:gd name="T19"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16"/>
                  </a:moveTo>
                  <a:cubicBezTo>
                    <a:pt x="31" y="16"/>
                    <a:pt x="16" y="31"/>
                    <a:pt x="16" y="48"/>
                  </a:cubicBezTo>
                  <a:cubicBezTo>
                    <a:pt x="16" y="66"/>
                    <a:pt x="31" y="80"/>
                    <a:pt x="48" y="80"/>
                  </a:cubicBezTo>
                  <a:cubicBezTo>
                    <a:pt x="66" y="80"/>
                    <a:pt x="80" y="66"/>
                    <a:pt x="80" y="48"/>
                  </a:cubicBezTo>
                  <a:cubicBezTo>
                    <a:pt x="80" y="31"/>
                    <a:pt x="66" y="16"/>
                    <a:pt x="4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258">
              <a:extLst>
                <a:ext uri="{FF2B5EF4-FFF2-40B4-BE49-F238E27FC236}">
                  <a16:creationId xmlns:a16="http://schemas.microsoft.com/office/drawing/2014/main" id="{4F00626E-D799-907F-7811-2630370CF16A}"/>
                </a:ext>
              </a:extLst>
            </p:cNvPr>
            <p:cNvSpPr>
              <a:spLocks noEditPoints="1"/>
            </p:cNvSpPr>
            <p:nvPr/>
          </p:nvSpPr>
          <p:spPr bwMode="auto">
            <a:xfrm>
              <a:off x="3051709" y="2607441"/>
              <a:ext cx="107073" cy="107073"/>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16 h 96"/>
                <a:gd name="T12" fmla="*/ 16 w 96"/>
                <a:gd name="T13" fmla="*/ 48 h 96"/>
                <a:gd name="T14" fmla="*/ 48 w 96"/>
                <a:gd name="T15" fmla="*/ 80 h 96"/>
                <a:gd name="T16" fmla="*/ 80 w 96"/>
                <a:gd name="T17" fmla="*/ 48 h 96"/>
                <a:gd name="T18" fmla="*/ 48 w 96"/>
                <a:gd name="T19"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16"/>
                  </a:moveTo>
                  <a:cubicBezTo>
                    <a:pt x="31" y="16"/>
                    <a:pt x="16" y="31"/>
                    <a:pt x="16" y="48"/>
                  </a:cubicBezTo>
                  <a:cubicBezTo>
                    <a:pt x="16" y="66"/>
                    <a:pt x="31" y="80"/>
                    <a:pt x="48" y="80"/>
                  </a:cubicBezTo>
                  <a:cubicBezTo>
                    <a:pt x="66" y="80"/>
                    <a:pt x="80" y="66"/>
                    <a:pt x="80" y="48"/>
                  </a:cubicBezTo>
                  <a:cubicBezTo>
                    <a:pt x="80" y="31"/>
                    <a:pt x="66" y="16"/>
                    <a:pt x="4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259">
              <a:extLst>
                <a:ext uri="{FF2B5EF4-FFF2-40B4-BE49-F238E27FC236}">
                  <a16:creationId xmlns:a16="http://schemas.microsoft.com/office/drawing/2014/main" id="{9FC79B2D-547D-6B39-48B4-A82F378D626C}"/>
                </a:ext>
              </a:extLst>
            </p:cNvPr>
            <p:cNvSpPr>
              <a:spLocks noEditPoints="1"/>
            </p:cNvSpPr>
            <p:nvPr/>
          </p:nvSpPr>
          <p:spPr bwMode="auto">
            <a:xfrm>
              <a:off x="3186004" y="2607441"/>
              <a:ext cx="107073" cy="107073"/>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16 h 96"/>
                <a:gd name="T12" fmla="*/ 16 w 96"/>
                <a:gd name="T13" fmla="*/ 48 h 96"/>
                <a:gd name="T14" fmla="*/ 48 w 96"/>
                <a:gd name="T15" fmla="*/ 80 h 96"/>
                <a:gd name="T16" fmla="*/ 80 w 96"/>
                <a:gd name="T17" fmla="*/ 48 h 96"/>
                <a:gd name="T18" fmla="*/ 48 w 96"/>
                <a:gd name="T19"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16"/>
                  </a:moveTo>
                  <a:cubicBezTo>
                    <a:pt x="31" y="16"/>
                    <a:pt x="16" y="31"/>
                    <a:pt x="16" y="48"/>
                  </a:cubicBezTo>
                  <a:cubicBezTo>
                    <a:pt x="16" y="66"/>
                    <a:pt x="31" y="80"/>
                    <a:pt x="48" y="80"/>
                  </a:cubicBezTo>
                  <a:cubicBezTo>
                    <a:pt x="66" y="80"/>
                    <a:pt x="80" y="66"/>
                    <a:pt x="80" y="48"/>
                  </a:cubicBezTo>
                  <a:cubicBezTo>
                    <a:pt x="80" y="31"/>
                    <a:pt x="66" y="16"/>
                    <a:pt x="4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260">
              <a:extLst>
                <a:ext uri="{FF2B5EF4-FFF2-40B4-BE49-F238E27FC236}">
                  <a16:creationId xmlns:a16="http://schemas.microsoft.com/office/drawing/2014/main" id="{BEF0D0BD-AE5F-5810-DBAB-45176D9EFDCB}"/>
                </a:ext>
              </a:extLst>
            </p:cNvPr>
            <p:cNvSpPr>
              <a:spLocks noEditPoints="1"/>
            </p:cNvSpPr>
            <p:nvPr/>
          </p:nvSpPr>
          <p:spPr bwMode="auto">
            <a:xfrm>
              <a:off x="2891402" y="2696971"/>
              <a:ext cx="428291" cy="89530"/>
            </a:xfrm>
            <a:custGeom>
              <a:avLst/>
              <a:gdLst>
                <a:gd name="T0" fmla="*/ 376 w 384"/>
                <a:gd name="T1" fmla="*/ 80 h 80"/>
                <a:gd name="T2" fmla="*/ 8 w 384"/>
                <a:gd name="T3" fmla="*/ 80 h 80"/>
                <a:gd name="T4" fmla="*/ 0 w 384"/>
                <a:gd name="T5" fmla="*/ 72 h 80"/>
                <a:gd name="T6" fmla="*/ 72 w 384"/>
                <a:gd name="T7" fmla="*/ 0 h 80"/>
                <a:gd name="T8" fmla="*/ 132 w 384"/>
                <a:gd name="T9" fmla="*/ 33 h 80"/>
                <a:gd name="T10" fmla="*/ 192 w 384"/>
                <a:gd name="T11" fmla="*/ 0 h 80"/>
                <a:gd name="T12" fmla="*/ 252 w 384"/>
                <a:gd name="T13" fmla="*/ 33 h 80"/>
                <a:gd name="T14" fmla="*/ 312 w 384"/>
                <a:gd name="T15" fmla="*/ 0 h 80"/>
                <a:gd name="T16" fmla="*/ 384 w 384"/>
                <a:gd name="T17" fmla="*/ 72 h 80"/>
                <a:gd name="T18" fmla="*/ 376 w 384"/>
                <a:gd name="T19" fmla="*/ 80 h 80"/>
                <a:gd name="T20" fmla="*/ 17 w 384"/>
                <a:gd name="T21" fmla="*/ 64 h 80"/>
                <a:gd name="T22" fmla="*/ 367 w 384"/>
                <a:gd name="T23" fmla="*/ 64 h 80"/>
                <a:gd name="T24" fmla="*/ 312 w 384"/>
                <a:gd name="T25" fmla="*/ 16 h 80"/>
                <a:gd name="T26" fmla="*/ 260 w 384"/>
                <a:gd name="T27" fmla="*/ 53 h 80"/>
                <a:gd name="T28" fmla="*/ 245 w 384"/>
                <a:gd name="T29" fmla="*/ 53 h 80"/>
                <a:gd name="T30" fmla="*/ 192 w 384"/>
                <a:gd name="T31" fmla="*/ 16 h 80"/>
                <a:gd name="T32" fmla="*/ 140 w 384"/>
                <a:gd name="T33" fmla="*/ 53 h 80"/>
                <a:gd name="T34" fmla="*/ 125 w 384"/>
                <a:gd name="T35" fmla="*/ 53 h 80"/>
                <a:gd name="T36" fmla="*/ 72 w 384"/>
                <a:gd name="T37" fmla="*/ 16 h 80"/>
                <a:gd name="T38" fmla="*/ 17 w 384"/>
                <a:gd name="T39"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4" h="80">
                  <a:moveTo>
                    <a:pt x="376" y="80"/>
                  </a:moveTo>
                  <a:cubicBezTo>
                    <a:pt x="8" y="80"/>
                    <a:pt x="8" y="80"/>
                    <a:pt x="8" y="80"/>
                  </a:cubicBezTo>
                  <a:cubicBezTo>
                    <a:pt x="4" y="80"/>
                    <a:pt x="0" y="76"/>
                    <a:pt x="0" y="72"/>
                  </a:cubicBezTo>
                  <a:cubicBezTo>
                    <a:pt x="0" y="34"/>
                    <a:pt x="34" y="0"/>
                    <a:pt x="72" y="0"/>
                  </a:cubicBezTo>
                  <a:cubicBezTo>
                    <a:pt x="97" y="0"/>
                    <a:pt x="119" y="13"/>
                    <a:pt x="132" y="33"/>
                  </a:cubicBezTo>
                  <a:cubicBezTo>
                    <a:pt x="145" y="13"/>
                    <a:pt x="168" y="0"/>
                    <a:pt x="192" y="0"/>
                  </a:cubicBezTo>
                  <a:cubicBezTo>
                    <a:pt x="217" y="0"/>
                    <a:pt x="239" y="13"/>
                    <a:pt x="252" y="33"/>
                  </a:cubicBezTo>
                  <a:cubicBezTo>
                    <a:pt x="265" y="13"/>
                    <a:pt x="288" y="0"/>
                    <a:pt x="312" y="0"/>
                  </a:cubicBezTo>
                  <a:cubicBezTo>
                    <a:pt x="350" y="0"/>
                    <a:pt x="384" y="34"/>
                    <a:pt x="384" y="72"/>
                  </a:cubicBezTo>
                  <a:cubicBezTo>
                    <a:pt x="384" y="76"/>
                    <a:pt x="380" y="80"/>
                    <a:pt x="376" y="80"/>
                  </a:cubicBezTo>
                  <a:close/>
                  <a:moveTo>
                    <a:pt x="17" y="64"/>
                  </a:moveTo>
                  <a:cubicBezTo>
                    <a:pt x="367" y="64"/>
                    <a:pt x="367" y="64"/>
                    <a:pt x="367" y="64"/>
                  </a:cubicBezTo>
                  <a:cubicBezTo>
                    <a:pt x="363" y="40"/>
                    <a:pt x="341" y="16"/>
                    <a:pt x="312" y="16"/>
                  </a:cubicBezTo>
                  <a:cubicBezTo>
                    <a:pt x="289" y="16"/>
                    <a:pt x="268" y="31"/>
                    <a:pt x="260" y="53"/>
                  </a:cubicBezTo>
                  <a:cubicBezTo>
                    <a:pt x="257" y="59"/>
                    <a:pt x="247" y="59"/>
                    <a:pt x="245" y="53"/>
                  </a:cubicBezTo>
                  <a:cubicBezTo>
                    <a:pt x="237" y="31"/>
                    <a:pt x="216" y="16"/>
                    <a:pt x="192" y="16"/>
                  </a:cubicBezTo>
                  <a:cubicBezTo>
                    <a:pt x="169" y="16"/>
                    <a:pt x="148" y="31"/>
                    <a:pt x="140" y="53"/>
                  </a:cubicBezTo>
                  <a:cubicBezTo>
                    <a:pt x="138" y="59"/>
                    <a:pt x="127" y="59"/>
                    <a:pt x="125" y="53"/>
                  </a:cubicBezTo>
                  <a:cubicBezTo>
                    <a:pt x="117" y="31"/>
                    <a:pt x="96" y="16"/>
                    <a:pt x="72" y="16"/>
                  </a:cubicBezTo>
                  <a:cubicBezTo>
                    <a:pt x="44" y="16"/>
                    <a:pt x="21" y="40"/>
                    <a:pt x="17"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 name="Slide Number Placeholder 1">
            <a:extLst>
              <a:ext uri="{FF2B5EF4-FFF2-40B4-BE49-F238E27FC236}">
                <a16:creationId xmlns:a16="http://schemas.microsoft.com/office/drawing/2014/main" id="{6C9259C4-341A-D91A-D677-A1B0783ACAE2}"/>
              </a:ext>
            </a:extLst>
          </p:cNvPr>
          <p:cNvSpPr>
            <a:spLocks noGrp="1"/>
          </p:cNvSpPr>
          <p:nvPr>
            <p:ph type="sldNum" sz="quarter" idx="12"/>
          </p:nvPr>
        </p:nvSpPr>
        <p:spPr/>
        <p:txBody>
          <a:bodyPr/>
          <a:lstStyle/>
          <a:p>
            <a:r>
              <a:rPr lang="en-US"/>
              <a:t>© Aperian Global, Inc.  /  </a:t>
            </a:r>
            <a:fld id="{9A9C2658-C265-4A8D-BBA9-090A909EA57B}" type="slidenum">
              <a:rPr lang="en-US" smtClean="0"/>
              <a:pPr/>
              <a:t>4</a:t>
            </a:fld>
            <a:endParaRPr lang="en-US" dirty="0"/>
          </a:p>
        </p:txBody>
      </p:sp>
    </p:spTree>
    <p:extLst>
      <p:ext uri="{BB962C8B-B14F-4D97-AF65-F5344CB8AC3E}">
        <p14:creationId xmlns:p14="http://schemas.microsoft.com/office/powerpoint/2010/main" val="326189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wo Trees Photo.jpg">
            <a:extLst>
              <a:ext uri="{FF2B5EF4-FFF2-40B4-BE49-F238E27FC236}">
                <a16:creationId xmlns:a16="http://schemas.microsoft.com/office/drawing/2014/main" id="{2EBF1C31-DF46-92E0-36FB-A96FC34E4A3B}"/>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40427" y="1518549"/>
            <a:ext cx="1981200" cy="3227487"/>
          </a:xfrm>
          <a:prstGeom prst="rect">
            <a:avLst/>
          </a:prstGeom>
        </p:spPr>
      </p:pic>
      <p:sp>
        <p:nvSpPr>
          <p:cNvPr id="3" name="Text Placeholder 2">
            <a:extLst>
              <a:ext uri="{FF2B5EF4-FFF2-40B4-BE49-F238E27FC236}">
                <a16:creationId xmlns:a16="http://schemas.microsoft.com/office/drawing/2014/main" id="{B2EA4389-E86B-F34B-1E55-5B6D31178E1C}"/>
              </a:ext>
            </a:extLst>
          </p:cNvPr>
          <p:cNvSpPr>
            <a:spLocks noGrp="1"/>
          </p:cNvSpPr>
          <p:nvPr>
            <p:ph type="body" sz="quarter" idx="37"/>
          </p:nvPr>
        </p:nvSpPr>
        <p:spPr/>
        <p:txBody>
          <a:bodyPr/>
          <a:lstStyle/>
          <a:p>
            <a:pPr marL="9525" indent="0">
              <a:buNone/>
            </a:pPr>
            <a:r>
              <a:rPr lang="en-US" sz="3200" dirty="0"/>
              <a:t>The Colored Lens Through Which We See</a:t>
            </a:r>
            <a:endParaRPr lang="en-IN" sz="3200" dirty="0"/>
          </a:p>
        </p:txBody>
      </p:sp>
      <p:sp>
        <p:nvSpPr>
          <p:cNvPr id="18" name="Line 7">
            <a:extLst>
              <a:ext uri="{FF2B5EF4-FFF2-40B4-BE49-F238E27FC236}">
                <a16:creationId xmlns:a16="http://schemas.microsoft.com/office/drawing/2014/main" id="{4B4D02E6-0843-D24B-B50F-FE0CBB26A594}"/>
              </a:ext>
            </a:extLst>
          </p:cNvPr>
          <p:cNvSpPr>
            <a:spLocks noChangeShapeType="1"/>
          </p:cNvSpPr>
          <p:nvPr/>
        </p:nvSpPr>
        <p:spPr bwMode="auto">
          <a:xfrm flipV="1">
            <a:off x="3200400" y="2571750"/>
            <a:ext cx="2701287" cy="1219200"/>
          </a:xfrm>
          <a:prstGeom prst="line">
            <a:avLst/>
          </a:prstGeom>
          <a:noFill/>
          <a:ln w="19050">
            <a:solidFill>
              <a:schemeClr val="tx1"/>
            </a:solidFill>
            <a:prstDash val="dash"/>
            <a:round/>
            <a:headEnd type="none" w="med" len="med"/>
            <a:tailEnd type="triangle" w="med" len="med"/>
          </a:ln>
          <a:effectLst/>
        </p:spPr>
        <p:txBody>
          <a:bodyPr/>
          <a:lstStyle/>
          <a:p>
            <a:endParaRPr lang="da-DK" sz="1012">
              <a:latin typeface="Arial" panose="020B0604020202020204" pitchFamily="34" charset="0"/>
              <a:cs typeface="Arial" panose="020B0604020202020204" pitchFamily="34" charset="0"/>
            </a:endParaRPr>
          </a:p>
        </p:txBody>
      </p:sp>
      <p:sp>
        <p:nvSpPr>
          <p:cNvPr id="19" name="AutoShape 8">
            <a:extLst>
              <a:ext uri="{FF2B5EF4-FFF2-40B4-BE49-F238E27FC236}">
                <a16:creationId xmlns:a16="http://schemas.microsoft.com/office/drawing/2014/main" id="{0DB8459E-165B-0F4A-A312-8DA257CCC317}"/>
              </a:ext>
            </a:extLst>
          </p:cNvPr>
          <p:cNvSpPr>
            <a:spLocks noChangeArrowheads="1"/>
          </p:cNvSpPr>
          <p:nvPr/>
        </p:nvSpPr>
        <p:spPr bwMode="auto">
          <a:xfrm>
            <a:off x="4042407" y="1982286"/>
            <a:ext cx="990610" cy="169277"/>
          </a:xfrm>
          <a:prstGeom prst="rect">
            <a:avLst/>
          </a:prstGeom>
          <a:noFill/>
          <a:ln w="9525">
            <a:noFill/>
            <a:miter lim="800000"/>
            <a:headEnd/>
            <a:tailEnd/>
          </a:ln>
          <a:effectLst/>
        </p:spPr>
        <p:txBody>
          <a:bodyPr lIns="0" tIns="0" rIns="0" bIns="0" anchor="ctr" anchorCtr="1">
            <a:spAutoFit/>
          </a:bodyPr>
          <a:lstStyle/>
          <a:p>
            <a:pPr algn="ctr">
              <a:spcBef>
                <a:spcPct val="0"/>
              </a:spcBef>
            </a:pPr>
            <a:r>
              <a:rPr lang="en-US" altLang="ja-JP" sz="1100" b="1" dirty="0">
                <a:latin typeface="Arial" panose="020B0604020202020204" pitchFamily="34" charset="0"/>
                <a:ea typeface="ＭＳ 明朝" pitchFamily="49" charset="-128"/>
                <a:cs typeface="Arial" panose="020B0604020202020204" pitchFamily="34" charset="0"/>
              </a:rPr>
              <a:t>Visible</a:t>
            </a:r>
            <a:endParaRPr lang="en-US" sz="1100" b="1" dirty="0">
              <a:latin typeface="Arial" panose="020B0604020202020204" pitchFamily="34" charset="0"/>
              <a:cs typeface="Arial" panose="020B0604020202020204" pitchFamily="34" charset="0"/>
            </a:endParaRPr>
          </a:p>
        </p:txBody>
      </p:sp>
      <p:pic>
        <p:nvPicPr>
          <p:cNvPr id="17" name="Picture 16" descr="Two Trees Photo.jpg">
            <a:extLst>
              <a:ext uri="{FF2B5EF4-FFF2-40B4-BE49-F238E27FC236}">
                <a16:creationId xmlns:a16="http://schemas.microsoft.com/office/drawing/2014/main" id="{E225FDCF-55BC-7E46-B965-A2F24F742418}"/>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38536" y="1518549"/>
            <a:ext cx="1948875" cy="3227487"/>
          </a:xfrm>
          <a:prstGeom prst="rect">
            <a:avLst/>
          </a:prstGeom>
        </p:spPr>
      </p:pic>
      <p:sp>
        <p:nvSpPr>
          <p:cNvPr id="22" name="Text Box 13">
            <a:extLst>
              <a:ext uri="{FF2B5EF4-FFF2-40B4-BE49-F238E27FC236}">
                <a16:creationId xmlns:a16="http://schemas.microsoft.com/office/drawing/2014/main" id="{D5A97484-21B9-3344-9299-78D94B6B69C1}"/>
              </a:ext>
            </a:extLst>
          </p:cNvPr>
          <p:cNvSpPr txBox="1">
            <a:spLocks noChangeArrowheads="1"/>
          </p:cNvSpPr>
          <p:nvPr/>
        </p:nvSpPr>
        <p:spPr bwMode="auto">
          <a:xfrm>
            <a:off x="6372903" y="2157342"/>
            <a:ext cx="1080141" cy="322622"/>
          </a:xfrm>
          <a:prstGeom prst="roundRect">
            <a:avLst/>
          </a:prstGeom>
          <a:solidFill>
            <a:srgbClr val="F2F0E7"/>
          </a:solidFill>
          <a:ln w="9525">
            <a:noFill/>
            <a:miter lim="800000"/>
            <a:headEnd/>
            <a:tailEnd/>
          </a:ln>
        </p:spPr>
        <p:txBody>
          <a:bodyPr wrap="none" lIns="45720" tIns="45720" rIns="45720" bIns="45720" anchor="ctr">
            <a:spAutoFit/>
          </a:bodyPr>
          <a:lstStyle/>
          <a:p>
            <a:pPr algn="ctr">
              <a:spcBef>
                <a:spcPct val="0"/>
              </a:spcBef>
              <a:spcAft>
                <a:spcPts val="200"/>
              </a:spcAft>
            </a:pPr>
            <a:r>
              <a:rPr lang="en-US" altLang="ja-JP" sz="1000" dirty="0">
                <a:latin typeface="Arial" panose="020B0604020202020204" pitchFamily="34" charset="0"/>
                <a:ea typeface="ＭＳ 明朝" pitchFamily="49" charset="-128"/>
                <a:cs typeface="Arial" panose="020B0604020202020204" pitchFamily="34" charset="0"/>
              </a:rPr>
              <a:t>Behaviors</a:t>
            </a:r>
            <a:endParaRPr lang="en-US" sz="1000" dirty="0">
              <a:latin typeface="Arial" panose="020B0604020202020204" pitchFamily="34" charset="0"/>
              <a:ea typeface="ＭＳ 明朝" pitchFamily="49" charset="-128"/>
              <a:cs typeface="Arial" panose="020B0604020202020204" pitchFamily="34" charset="0"/>
            </a:endParaRPr>
          </a:p>
        </p:txBody>
      </p:sp>
      <p:sp>
        <p:nvSpPr>
          <p:cNvPr id="25" name="Text Box 16">
            <a:extLst>
              <a:ext uri="{FF2B5EF4-FFF2-40B4-BE49-F238E27FC236}">
                <a16:creationId xmlns:a16="http://schemas.microsoft.com/office/drawing/2014/main" id="{39983E8A-8DFB-D441-BF57-853A4E7F3020}"/>
              </a:ext>
            </a:extLst>
          </p:cNvPr>
          <p:cNvSpPr txBox="1">
            <a:spLocks noChangeArrowheads="1"/>
          </p:cNvSpPr>
          <p:nvPr/>
        </p:nvSpPr>
        <p:spPr bwMode="auto">
          <a:xfrm>
            <a:off x="6372903" y="3719757"/>
            <a:ext cx="1080141" cy="868323"/>
          </a:xfrm>
          <a:prstGeom prst="roundRect">
            <a:avLst/>
          </a:prstGeom>
          <a:solidFill>
            <a:srgbClr val="F2F0E7"/>
          </a:solidFill>
          <a:ln w="9525">
            <a:noFill/>
            <a:miter lim="800000"/>
            <a:headEnd/>
            <a:tailEnd/>
          </a:ln>
        </p:spPr>
        <p:txBody>
          <a:bodyPr anchor="ctr">
            <a:spAutoFit/>
          </a:bodyPr>
          <a:lstStyle/>
          <a:p>
            <a:pPr algn="ctr">
              <a:spcBef>
                <a:spcPct val="0"/>
              </a:spcBef>
              <a:spcAft>
                <a:spcPts val="200"/>
              </a:spcAft>
            </a:pPr>
            <a:r>
              <a:rPr lang="en-US" altLang="ja-JP" sz="1000" dirty="0">
                <a:latin typeface="Arial" panose="020B0604020202020204" pitchFamily="34" charset="0"/>
                <a:ea typeface="ＭＳ 明朝" pitchFamily="49" charset="-128"/>
                <a:cs typeface="Arial" panose="020B0604020202020204" pitchFamily="34" charset="0"/>
              </a:rPr>
              <a:t>Attitudes</a:t>
            </a:r>
          </a:p>
          <a:p>
            <a:pPr algn="ctr">
              <a:spcBef>
                <a:spcPct val="0"/>
              </a:spcBef>
              <a:spcAft>
                <a:spcPts val="200"/>
              </a:spcAft>
            </a:pPr>
            <a:r>
              <a:rPr lang="en-US" altLang="ja-JP" sz="1000" dirty="0">
                <a:latin typeface="Arial" panose="020B0604020202020204" pitchFamily="34" charset="0"/>
                <a:ea typeface="ＭＳ 明朝" pitchFamily="49" charset="-128"/>
                <a:cs typeface="Arial" panose="020B0604020202020204" pitchFamily="34" charset="0"/>
              </a:rPr>
              <a:t>Assumptions</a:t>
            </a:r>
          </a:p>
          <a:p>
            <a:pPr algn="ctr">
              <a:spcBef>
                <a:spcPct val="0"/>
              </a:spcBef>
              <a:spcAft>
                <a:spcPts val="200"/>
              </a:spcAft>
            </a:pPr>
            <a:r>
              <a:rPr lang="en-US" altLang="ja-JP" sz="1000" dirty="0">
                <a:latin typeface="Arial" panose="020B0604020202020204" pitchFamily="34" charset="0"/>
                <a:ea typeface="ＭＳ 明朝" pitchFamily="49" charset="-128"/>
                <a:cs typeface="Arial" panose="020B0604020202020204" pitchFamily="34" charset="0"/>
              </a:rPr>
              <a:t>Beliefs</a:t>
            </a:r>
          </a:p>
          <a:p>
            <a:pPr algn="ctr">
              <a:spcBef>
                <a:spcPct val="0"/>
              </a:spcBef>
              <a:spcAft>
                <a:spcPts val="200"/>
              </a:spcAft>
            </a:pPr>
            <a:r>
              <a:rPr lang="en-US" altLang="ja-JP" sz="1000" dirty="0">
                <a:latin typeface="Arial" panose="020B0604020202020204" pitchFamily="34" charset="0"/>
                <a:ea typeface="ＭＳ 明朝" pitchFamily="49" charset="-128"/>
                <a:cs typeface="Arial" panose="020B0604020202020204" pitchFamily="34" charset="0"/>
              </a:rPr>
              <a:t>Values</a:t>
            </a:r>
            <a:endParaRPr lang="en-US" sz="1000" dirty="0">
              <a:latin typeface="Arial" panose="020B0604020202020204" pitchFamily="34" charset="0"/>
              <a:ea typeface="ＭＳ 明朝" pitchFamily="49" charset="-128"/>
              <a:cs typeface="Arial" panose="020B0604020202020204" pitchFamily="34" charset="0"/>
            </a:endParaRPr>
          </a:p>
        </p:txBody>
      </p:sp>
      <p:sp>
        <p:nvSpPr>
          <p:cNvPr id="6" name="AutoShape 8">
            <a:extLst>
              <a:ext uri="{FF2B5EF4-FFF2-40B4-BE49-F238E27FC236}">
                <a16:creationId xmlns:a16="http://schemas.microsoft.com/office/drawing/2014/main" id="{01149504-780C-AF81-863C-37BF62E76329}"/>
              </a:ext>
            </a:extLst>
          </p:cNvPr>
          <p:cNvSpPr>
            <a:spLocks noChangeArrowheads="1"/>
          </p:cNvSpPr>
          <p:nvPr/>
        </p:nvSpPr>
        <p:spPr bwMode="auto">
          <a:xfrm>
            <a:off x="4042407" y="4095750"/>
            <a:ext cx="990610" cy="169277"/>
          </a:xfrm>
          <a:prstGeom prst="rect">
            <a:avLst/>
          </a:prstGeom>
          <a:noFill/>
          <a:ln w="9525">
            <a:noFill/>
            <a:miter lim="800000"/>
            <a:headEnd/>
            <a:tailEnd/>
          </a:ln>
          <a:effectLst/>
        </p:spPr>
        <p:txBody>
          <a:bodyPr lIns="0" tIns="0" rIns="0" bIns="0" anchor="ctr" anchorCtr="1">
            <a:spAutoFit/>
          </a:bodyPr>
          <a:lstStyle/>
          <a:p>
            <a:pPr algn="ctr">
              <a:spcBef>
                <a:spcPct val="0"/>
              </a:spcBef>
            </a:pPr>
            <a:r>
              <a:rPr lang="en-US" altLang="ja-JP" sz="1100" b="1" dirty="0">
                <a:latin typeface="Arial" panose="020B0604020202020204" pitchFamily="34" charset="0"/>
                <a:ea typeface="ＭＳ 明朝" pitchFamily="49" charset="-128"/>
                <a:cs typeface="Arial" panose="020B0604020202020204" pitchFamily="34" charset="0"/>
              </a:rPr>
              <a:t>Less visible</a:t>
            </a:r>
            <a:endParaRPr lang="en-US" sz="1100" b="1" dirty="0">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00B95F7B-34AA-F882-B28E-FDA835095766}"/>
              </a:ext>
            </a:extLst>
          </p:cNvPr>
          <p:cNvCxnSpPr>
            <a:cxnSpLocks/>
          </p:cNvCxnSpPr>
          <p:nvPr/>
        </p:nvCxnSpPr>
        <p:spPr>
          <a:xfrm>
            <a:off x="3173737" y="2229897"/>
            <a:ext cx="2727950" cy="0"/>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5052901-DABC-34E7-F8CB-2DA116C75BF2}"/>
              </a:ext>
            </a:extLst>
          </p:cNvPr>
          <p:cNvCxnSpPr>
            <a:cxnSpLocks/>
          </p:cNvCxnSpPr>
          <p:nvPr/>
        </p:nvCxnSpPr>
        <p:spPr>
          <a:xfrm>
            <a:off x="3173737" y="4343361"/>
            <a:ext cx="2727950" cy="0"/>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 Box 11">
            <a:extLst>
              <a:ext uri="{FF2B5EF4-FFF2-40B4-BE49-F238E27FC236}">
                <a16:creationId xmlns:a16="http://schemas.microsoft.com/office/drawing/2014/main" id="{F46F2095-7CE3-8E41-AE6F-97141A5040CA}"/>
              </a:ext>
            </a:extLst>
          </p:cNvPr>
          <p:cNvSpPr txBox="1">
            <a:spLocks noChangeArrowheads="1"/>
          </p:cNvSpPr>
          <p:nvPr/>
        </p:nvSpPr>
        <p:spPr bwMode="auto">
          <a:xfrm>
            <a:off x="1690957" y="3719757"/>
            <a:ext cx="1080141" cy="868323"/>
          </a:xfrm>
          <a:prstGeom prst="roundRect">
            <a:avLst/>
          </a:prstGeom>
          <a:solidFill>
            <a:srgbClr val="F2F0E7"/>
          </a:solidFill>
          <a:ln w="9525">
            <a:noFill/>
            <a:miter lim="800000"/>
            <a:headEnd/>
            <a:tailEnd/>
          </a:ln>
        </p:spPr>
        <p:txBody>
          <a:bodyPr anchor="ctr">
            <a:spAutoFit/>
          </a:bodyPr>
          <a:lstStyle/>
          <a:p>
            <a:pPr algn="ctr">
              <a:spcBef>
                <a:spcPct val="0"/>
              </a:spcBef>
              <a:spcAft>
                <a:spcPts val="200"/>
              </a:spcAft>
            </a:pPr>
            <a:r>
              <a:rPr lang="en-US" altLang="ja-JP" sz="1000" dirty="0">
                <a:latin typeface="Arial" panose="020B0604020202020204" pitchFamily="34" charset="0"/>
                <a:ea typeface="ＭＳ 明朝" pitchFamily="49" charset="-128"/>
                <a:cs typeface="Arial" panose="020B0604020202020204" pitchFamily="34" charset="0"/>
              </a:rPr>
              <a:t>Attitudes</a:t>
            </a:r>
          </a:p>
          <a:p>
            <a:pPr algn="ctr">
              <a:spcBef>
                <a:spcPct val="0"/>
              </a:spcBef>
              <a:spcAft>
                <a:spcPts val="200"/>
              </a:spcAft>
            </a:pPr>
            <a:r>
              <a:rPr lang="en-US" altLang="ja-JP" sz="1000" dirty="0">
                <a:latin typeface="Arial" panose="020B0604020202020204" pitchFamily="34" charset="0"/>
                <a:ea typeface="ＭＳ 明朝" pitchFamily="49" charset="-128"/>
                <a:cs typeface="Arial" panose="020B0604020202020204" pitchFamily="34" charset="0"/>
              </a:rPr>
              <a:t>Assumptions</a:t>
            </a:r>
          </a:p>
          <a:p>
            <a:pPr algn="ctr">
              <a:spcBef>
                <a:spcPct val="0"/>
              </a:spcBef>
              <a:spcAft>
                <a:spcPts val="200"/>
              </a:spcAft>
            </a:pPr>
            <a:r>
              <a:rPr lang="en-US" altLang="ja-JP" sz="1000" dirty="0">
                <a:latin typeface="Arial" panose="020B0604020202020204" pitchFamily="34" charset="0"/>
                <a:ea typeface="ＭＳ 明朝" pitchFamily="49" charset="-128"/>
                <a:cs typeface="Arial" panose="020B0604020202020204" pitchFamily="34" charset="0"/>
              </a:rPr>
              <a:t>Beliefs</a:t>
            </a:r>
          </a:p>
          <a:p>
            <a:pPr algn="ctr">
              <a:spcBef>
                <a:spcPct val="0"/>
              </a:spcBef>
              <a:spcAft>
                <a:spcPts val="200"/>
              </a:spcAft>
            </a:pPr>
            <a:r>
              <a:rPr lang="en-US" altLang="ja-JP" sz="1000" dirty="0">
                <a:latin typeface="Arial" panose="020B0604020202020204" pitchFamily="34" charset="0"/>
                <a:ea typeface="ＭＳ 明朝" pitchFamily="49" charset="-128"/>
                <a:cs typeface="Arial" panose="020B0604020202020204" pitchFamily="34" charset="0"/>
              </a:rPr>
              <a:t>Values</a:t>
            </a:r>
            <a:endParaRPr lang="en-US" sz="1000" dirty="0">
              <a:latin typeface="Arial" panose="020B0604020202020204" pitchFamily="34" charset="0"/>
              <a:ea typeface="ＭＳ 明朝" pitchFamily="49" charset="-128"/>
              <a:cs typeface="Arial" panose="020B0604020202020204" pitchFamily="34" charset="0"/>
            </a:endParaRPr>
          </a:p>
        </p:txBody>
      </p:sp>
      <p:sp>
        <p:nvSpPr>
          <p:cNvPr id="21" name="Text Box 12">
            <a:extLst>
              <a:ext uri="{FF2B5EF4-FFF2-40B4-BE49-F238E27FC236}">
                <a16:creationId xmlns:a16="http://schemas.microsoft.com/office/drawing/2014/main" id="{B492B557-388C-074A-A773-6C3C54E35823}"/>
              </a:ext>
            </a:extLst>
          </p:cNvPr>
          <p:cNvSpPr txBox="1">
            <a:spLocks noChangeArrowheads="1"/>
          </p:cNvSpPr>
          <p:nvPr/>
        </p:nvSpPr>
        <p:spPr bwMode="auto">
          <a:xfrm>
            <a:off x="1690957" y="2157342"/>
            <a:ext cx="1080141" cy="322622"/>
          </a:xfrm>
          <a:prstGeom prst="roundRect">
            <a:avLst/>
          </a:prstGeom>
          <a:solidFill>
            <a:srgbClr val="F2F0E7"/>
          </a:solidFill>
          <a:ln w="9525">
            <a:noFill/>
            <a:miter lim="800000"/>
            <a:headEnd/>
            <a:tailEnd/>
          </a:ln>
        </p:spPr>
        <p:txBody>
          <a:bodyPr wrap="none" lIns="45720" tIns="45720" rIns="45720" bIns="45720" anchor="ctr">
            <a:spAutoFit/>
          </a:bodyPr>
          <a:lstStyle/>
          <a:p>
            <a:pPr algn="ctr">
              <a:spcBef>
                <a:spcPct val="0"/>
              </a:spcBef>
              <a:spcAft>
                <a:spcPts val="200"/>
              </a:spcAft>
            </a:pPr>
            <a:r>
              <a:rPr lang="en-US" altLang="ja-JP" sz="1000" dirty="0">
                <a:latin typeface="Arial" panose="020B0604020202020204" pitchFamily="34" charset="0"/>
                <a:ea typeface="ＭＳ 明朝" pitchFamily="49" charset="-128"/>
                <a:cs typeface="Arial" panose="020B0604020202020204" pitchFamily="34" charset="0"/>
              </a:rPr>
              <a:t>Behaviors</a:t>
            </a:r>
            <a:endParaRPr lang="en-US" sz="1000" dirty="0">
              <a:latin typeface="Arial" panose="020B0604020202020204" pitchFamily="34" charset="0"/>
              <a:ea typeface="ＭＳ 明朝" pitchFamily="49" charset="-128"/>
              <a:cs typeface="Arial" panose="020B0604020202020204" pitchFamily="34" charset="0"/>
            </a:endParaRPr>
          </a:p>
        </p:txBody>
      </p:sp>
      <p:sp>
        <p:nvSpPr>
          <p:cNvPr id="24" name="Text Box 15">
            <a:extLst>
              <a:ext uri="{FF2B5EF4-FFF2-40B4-BE49-F238E27FC236}">
                <a16:creationId xmlns:a16="http://schemas.microsoft.com/office/drawing/2014/main" id="{82CC9781-9DF7-D149-AD54-31E568CFF808}"/>
              </a:ext>
            </a:extLst>
          </p:cNvPr>
          <p:cNvSpPr txBox="1">
            <a:spLocks noChangeArrowheads="1"/>
          </p:cNvSpPr>
          <p:nvPr/>
        </p:nvSpPr>
        <p:spPr bwMode="auto">
          <a:xfrm>
            <a:off x="5808641" y="1070789"/>
            <a:ext cx="2208665" cy="276999"/>
          </a:xfrm>
          <a:prstGeom prst="rect">
            <a:avLst/>
          </a:prstGeom>
          <a:noFill/>
          <a:ln w="9525">
            <a:noFill/>
            <a:miter lim="800000"/>
            <a:headEnd/>
            <a:tailEnd/>
          </a:ln>
          <a:effectLst/>
        </p:spPr>
        <p:txBody>
          <a:bodyPr wrap="square" lIns="0" tIns="0" rIns="0" bIns="0">
            <a:spAutoFit/>
          </a:bodyPr>
          <a:lstStyle/>
          <a:p>
            <a:pPr algn="ctr">
              <a:spcBef>
                <a:spcPct val="0"/>
              </a:spcBef>
              <a:spcAft>
                <a:spcPts val="600"/>
              </a:spcAft>
            </a:pPr>
            <a:r>
              <a:rPr lang="en-US" sz="1800" dirty="0">
                <a:latin typeface="+mj-lt"/>
                <a:cs typeface="Arial" panose="020B0604020202020204" pitchFamily="34" charset="0"/>
              </a:rPr>
              <a:t>Person </a:t>
            </a:r>
            <a:r>
              <a:rPr lang="en-US" sz="1800" b="1" dirty="0">
                <a:solidFill>
                  <a:schemeClr val="accent1"/>
                </a:solidFill>
                <a:latin typeface="+mj-lt"/>
                <a:cs typeface="Arial" panose="020B0604020202020204" pitchFamily="34" charset="0"/>
              </a:rPr>
              <a:t>B</a:t>
            </a:r>
          </a:p>
        </p:txBody>
      </p:sp>
      <p:sp>
        <p:nvSpPr>
          <p:cNvPr id="23" name="Text Box 14">
            <a:extLst>
              <a:ext uri="{FF2B5EF4-FFF2-40B4-BE49-F238E27FC236}">
                <a16:creationId xmlns:a16="http://schemas.microsoft.com/office/drawing/2014/main" id="{C25BB175-C73D-274F-8196-BE44B563B755}"/>
              </a:ext>
            </a:extLst>
          </p:cNvPr>
          <p:cNvSpPr txBox="1">
            <a:spLocks noChangeArrowheads="1"/>
          </p:cNvSpPr>
          <p:nvPr/>
        </p:nvSpPr>
        <p:spPr bwMode="auto">
          <a:xfrm>
            <a:off x="1126695" y="1070428"/>
            <a:ext cx="2208665" cy="276999"/>
          </a:xfrm>
          <a:prstGeom prst="rect">
            <a:avLst/>
          </a:prstGeom>
          <a:noFill/>
          <a:ln w="9525">
            <a:noFill/>
            <a:miter lim="800000"/>
            <a:headEnd/>
            <a:tailEnd/>
          </a:ln>
          <a:effectLst/>
        </p:spPr>
        <p:txBody>
          <a:bodyPr wrap="square" lIns="0" tIns="0" rIns="0" bIns="0">
            <a:spAutoFit/>
          </a:bodyPr>
          <a:lstStyle/>
          <a:p>
            <a:pPr algn="ctr">
              <a:spcBef>
                <a:spcPct val="0"/>
              </a:spcBef>
            </a:pPr>
            <a:r>
              <a:rPr lang="en-US" altLang="ja-JP" sz="1800" dirty="0">
                <a:latin typeface="+mj-lt"/>
                <a:ea typeface="MS PGothic" pitchFamily="34" charset="-128"/>
                <a:cs typeface="Arial" panose="020B0604020202020204" pitchFamily="34" charset="0"/>
              </a:rPr>
              <a:t>Person </a:t>
            </a:r>
            <a:r>
              <a:rPr lang="en-US" altLang="ja-JP" sz="1800" b="1" dirty="0">
                <a:solidFill>
                  <a:schemeClr val="accent1"/>
                </a:solidFill>
                <a:latin typeface="+mj-lt"/>
                <a:ea typeface="MS PGothic" pitchFamily="34" charset="-128"/>
                <a:cs typeface="Arial" panose="020B0604020202020204" pitchFamily="34" charset="0"/>
              </a:rPr>
              <a:t>A</a:t>
            </a:r>
            <a:endParaRPr lang="en-US" sz="1800" b="1" dirty="0">
              <a:solidFill>
                <a:schemeClr val="accent1"/>
              </a:solidFill>
              <a:latin typeface="+mj-lt"/>
              <a:cs typeface="Arial" panose="020B0604020202020204" pitchFamily="34" charset="0"/>
            </a:endParaRPr>
          </a:p>
        </p:txBody>
      </p:sp>
      <p:sp>
        <p:nvSpPr>
          <p:cNvPr id="26" name="AutoShape 11">
            <a:extLst>
              <a:ext uri="{FF2B5EF4-FFF2-40B4-BE49-F238E27FC236}">
                <a16:creationId xmlns:a16="http://schemas.microsoft.com/office/drawing/2014/main" id="{D9E150A9-5464-2143-A73F-7D873988C2D4}"/>
              </a:ext>
            </a:extLst>
          </p:cNvPr>
          <p:cNvSpPr>
            <a:spLocks noChangeArrowheads="1"/>
          </p:cNvSpPr>
          <p:nvPr/>
        </p:nvSpPr>
        <p:spPr bwMode="auto">
          <a:xfrm>
            <a:off x="82957" y="3913688"/>
            <a:ext cx="1244385" cy="533400"/>
          </a:xfrm>
          <a:prstGeom prst="wedgeRoundRectCallout">
            <a:avLst>
              <a:gd name="adj1" fmla="val 50939"/>
              <a:gd name="adj2" fmla="val -87499"/>
              <a:gd name="adj3" fmla="val 16667"/>
            </a:avLst>
          </a:prstGeom>
          <a:solidFill>
            <a:schemeClr val="accent4"/>
          </a:solidFill>
          <a:ln w="9525" algn="ctr">
            <a:solidFill>
              <a:schemeClr val="accent3"/>
            </a:solidFill>
            <a:miter lim="800000"/>
            <a:headEnd/>
            <a:tailEnd/>
          </a:ln>
        </p:spPr>
        <p:txBody>
          <a:bodyPr lIns="72000" tIns="72000" rIns="72000" bIns="72000" anchor="ctr"/>
          <a:lstStyle/>
          <a:p>
            <a:pPr algn="ctr"/>
            <a:r>
              <a:rPr lang="en-US" sz="1000" dirty="0">
                <a:latin typeface="Arial" panose="020B0604020202020204" pitchFamily="34" charset="0"/>
                <a:cs typeface="Arial" panose="020B0604020202020204" pitchFamily="34" charset="0"/>
              </a:rPr>
              <a:t>Drives &amp; Shapes Behaviors</a:t>
            </a:r>
          </a:p>
        </p:txBody>
      </p:sp>
      <p:sp>
        <p:nvSpPr>
          <p:cNvPr id="30" name="Slide Number Placeholder 1">
            <a:extLst>
              <a:ext uri="{FF2B5EF4-FFF2-40B4-BE49-F238E27FC236}">
                <a16:creationId xmlns:a16="http://schemas.microsoft.com/office/drawing/2014/main" id="{5124A0A3-7B49-4010-825F-1FA82CBA777B}"/>
              </a:ext>
            </a:extLst>
          </p:cNvPr>
          <p:cNvSpPr>
            <a:spLocks noGrp="1"/>
          </p:cNvSpPr>
          <p:nvPr>
            <p:ph type="sldNum" sz="quarter" idx="12"/>
          </p:nvPr>
        </p:nvSpPr>
        <p:spPr>
          <a:xfrm>
            <a:off x="6667500" y="4954956"/>
            <a:ext cx="2057400" cy="103874"/>
          </a:xfrm>
        </p:spPr>
        <p:txBody>
          <a:bodyPr/>
          <a:lstStyle/>
          <a:p>
            <a:r>
              <a:rPr lang="en-US" dirty="0"/>
              <a:t>© Aperian Global, Inc.  /  </a:t>
            </a:r>
            <a:fld id="{9A9C2658-C265-4A8D-BBA9-090A909EA57B}" type="slidenum">
              <a:rPr lang="en-US" smtClean="0"/>
              <a:pPr/>
              <a:t>5</a:t>
            </a:fld>
            <a:endParaRPr lang="en-US" dirty="0"/>
          </a:p>
        </p:txBody>
      </p:sp>
    </p:spTree>
    <p:extLst>
      <p:ext uri="{BB962C8B-B14F-4D97-AF65-F5344CB8AC3E}">
        <p14:creationId xmlns:p14="http://schemas.microsoft.com/office/powerpoint/2010/main" val="318773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451D05-5037-DD15-D17C-ECBE91D8D0B3}"/>
              </a:ext>
            </a:extLst>
          </p:cNvPr>
          <p:cNvSpPr>
            <a:spLocks noGrp="1"/>
          </p:cNvSpPr>
          <p:nvPr>
            <p:ph type="sldNum" sz="quarter" idx="12"/>
          </p:nvPr>
        </p:nvSpPr>
        <p:spPr/>
        <p:txBody>
          <a:bodyPr/>
          <a:lstStyle/>
          <a:p>
            <a:r>
              <a:rPr lang="en-US" dirty="0"/>
              <a:t>© Aperian Global, Inc.  /  </a:t>
            </a:r>
            <a:fld id="{9A9C2658-C265-4A8D-BBA9-090A909EA57B}" type="slidenum">
              <a:rPr lang="en-US" smtClean="0"/>
              <a:pPr/>
              <a:t>6</a:t>
            </a:fld>
            <a:endParaRPr lang="en-US" dirty="0"/>
          </a:p>
        </p:txBody>
      </p:sp>
      <p:sp>
        <p:nvSpPr>
          <p:cNvPr id="5" name="Title 4">
            <a:extLst>
              <a:ext uri="{FF2B5EF4-FFF2-40B4-BE49-F238E27FC236}">
                <a16:creationId xmlns:a16="http://schemas.microsoft.com/office/drawing/2014/main" id="{0DF697E3-D42A-A1DF-A146-88BEFE52F5E2}"/>
              </a:ext>
            </a:extLst>
          </p:cNvPr>
          <p:cNvSpPr>
            <a:spLocks noGrp="1"/>
          </p:cNvSpPr>
          <p:nvPr>
            <p:ph type="title"/>
          </p:nvPr>
        </p:nvSpPr>
        <p:spPr/>
        <p:txBody>
          <a:bodyPr/>
          <a:lstStyle/>
          <a:p>
            <a:r>
              <a:rPr lang="en-US" sz="3200" dirty="0"/>
              <a:t>Stereotypes &amp; Generalizations</a:t>
            </a:r>
            <a:endParaRPr lang="en-IN" sz="3200" dirty="0"/>
          </a:p>
        </p:txBody>
      </p:sp>
      <p:sp>
        <p:nvSpPr>
          <p:cNvPr id="7" name="Oval 6">
            <a:extLst>
              <a:ext uri="{FF2B5EF4-FFF2-40B4-BE49-F238E27FC236}">
                <a16:creationId xmlns:a16="http://schemas.microsoft.com/office/drawing/2014/main" id="{D87A4AC0-20F1-F3E8-4DAD-88DE0946D62F}"/>
              </a:ext>
            </a:extLst>
          </p:cNvPr>
          <p:cNvSpPr>
            <a:spLocks noChangeArrowheads="1"/>
          </p:cNvSpPr>
          <p:nvPr/>
        </p:nvSpPr>
        <p:spPr bwMode="auto">
          <a:xfrm>
            <a:off x="4808386" y="2367151"/>
            <a:ext cx="1674900" cy="1685569"/>
          </a:xfrm>
          <a:prstGeom prst="ellipse">
            <a:avLst/>
          </a:prstGeom>
          <a:solidFill>
            <a:schemeClr val="tx1"/>
          </a:solidFill>
          <a:ln w="9525">
            <a:noFill/>
            <a:round/>
            <a:headEnd/>
            <a:tailEnd/>
          </a:ln>
          <a:effectLst/>
        </p:spPr>
        <p:txBody>
          <a:bodyPr wrap="none" anchor="ctr"/>
          <a:lstStyle/>
          <a:p>
            <a:pPr algn="ctr">
              <a:spcBef>
                <a:spcPts val="408"/>
              </a:spcBef>
              <a:defRPr/>
            </a:pPr>
            <a:endParaRPr lang="da-DK" sz="1800">
              <a:solidFill>
                <a:schemeClr val="bg1"/>
              </a:solidFill>
              <a:latin typeface="Arial" panose="020B0604020202020204" pitchFamily="34" charset="0"/>
              <a:cs typeface="Arial" panose="020B0604020202020204" pitchFamily="34" charset="0"/>
            </a:endParaRPr>
          </a:p>
        </p:txBody>
      </p:sp>
      <p:sp>
        <p:nvSpPr>
          <p:cNvPr id="14" name="Text Box 5">
            <a:extLst>
              <a:ext uri="{FF2B5EF4-FFF2-40B4-BE49-F238E27FC236}">
                <a16:creationId xmlns:a16="http://schemas.microsoft.com/office/drawing/2014/main" id="{7C23D5C7-A405-C27E-084E-FEC2D7D98D4E}"/>
              </a:ext>
            </a:extLst>
          </p:cNvPr>
          <p:cNvSpPr txBox="1">
            <a:spLocks noChangeArrowheads="1"/>
          </p:cNvSpPr>
          <p:nvPr/>
        </p:nvSpPr>
        <p:spPr bwMode="auto">
          <a:xfrm>
            <a:off x="4950505" y="3086007"/>
            <a:ext cx="1428596" cy="310919"/>
          </a:xfrm>
          <a:prstGeom prst="rect">
            <a:avLst/>
          </a:prstGeom>
          <a:noFill/>
          <a:ln w="9525" algn="ctr">
            <a:noFill/>
            <a:miter lim="800000"/>
            <a:headEnd/>
            <a:tailEnd/>
          </a:ln>
        </p:spPr>
        <p:txBody>
          <a:bodyPr wrap="none" anchor="ctr">
            <a:spAutoFit/>
          </a:bodyPr>
          <a:lstStyle/>
          <a:p>
            <a:pPr algn="ctr" eaLnBrk="0" hangingPunct="0">
              <a:lnSpc>
                <a:spcPct val="110000"/>
              </a:lnSpc>
            </a:pPr>
            <a:r>
              <a:rPr lang="en-US" sz="1400" dirty="0">
                <a:solidFill>
                  <a:schemeClr val="bg1"/>
                </a:solidFill>
                <a:latin typeface="Arial" panose="020B0604020202020204" pitchFamily="34" charset="0"/>
                <a:cs typeface="Arial" panose="020B0604020202020204" pitchFamily="34" charset="0"/>
              </a:rPr>
              <a:t>Generalizations</a:t>
            </a:r>
          </a:p>
        </p:txBody>
      </p:sp>
      <p:sp>
        <p:nvSpPr>
          <p:cNvPr id="15" name="Oval 14">
            <a:extLst>
              <a:ext uri="{FF2B5EF4-FFF2-40B4-BE49-F238E27FC236}">
                <a16:creationId xmlns:a16="http://schemas.microsoft.com/office/drawing/2014/main" id="{F0ED89AB-A4A4-8618-79C9-E8959EDE9D42}"/>
              </a:ext>
            </a:extLst>
          </p:cNvPr>
          <p:cNvSpPr>
            <a:spLocks noChangeArrowheads="1"/>
          </p:cNvSpPr>
          <p:nvPr/>
        </p:nvSpPr>
        <p:spPr bwMode="auto">
          <a:xfrm>
            <a:off x="2681597" y="2367150"/>
            <a:ext cx="1674900" cy="1685571"/>
          </a:xfrm>
          <a:prstGeom prst="ellipse">
            <a:avLst/>
          </a:prstGeom>
          <a:solidFill>
            <a:schemeClr val="tx2"/>
          </a:solidFill>
          <a:ln w="9525">
            <a:noFill/>
            <a:round/>
            <a:headEnd/>
            <a:tailEnd/>
          </a:ln>
          <a:effectLst/>
        </p:spPr>
        <p:txBody>
          <a:bodyPr wrap="none" anchor="ctr"/>
          <a:lstStyle/>
          <a:p>
            <a:pPr algn="ctr">
              <a:spcBef>
                <a:spcPts val="408"/>
              </a:spcBef>
              <a:defRPr/>
            </a:pPr>
            <a:endParaRPr lang="da-DK" sz="1800" dirty="0">
              <a:solidFill>
                <a:schemeClr val="bg1"/>
              </a:solidFill>
              <a:latin typeface="Arial" panose="020B0604020202020204" pitchFamily="34" charset="0"/>
              <a:cs typeface="Arial" panose="020B0604020202020204" pitchFamily="34" charset="0"/>
            </a:endParaRPr>
          </a:p>
        </p:txBody>
      </p:sp>
      <p:sp>
        <p:nvSpPr>
          <p:cNvPr id="16" name="Text Box 8">
            <a:extLst>
              <a:ext uri="{FF2B5EF4-FFF2-40B4-BE49-F238E27FC236}">
                <a16:creationId xmlns:a16="http://schemas.microsoft.com/office/drawing/2014/main" id="{3DAB6FE3-370A-209B-E098-6B3F9F29B367}"/>
              </a:ext>
            </a:extLst>
          </p:cNvPr>
          <p:cNvSpPr txBox="1">
            <a:spLocks noChangeArrowheads="1"/>
          </p:cNvSpPr>
          <p:nvPr/>
        </p:nvSpPr>
        <p:spPr bwMode="auto">
          <a:xfrm>
            <a:off x="2676141" y="3054475"/>
            <a:ext cx="1650007" cy="310919"/>
          </a:xfrm>
          <a:prstGeom prst="rect">
            <a:avLst/>
          </a:prstGeom>
          <a:noFill/>
          <a:ln w="9525" algn="ctr">
            <a:noFill/>
            <a:miter lim="800000"/>
            <a:headEnd/>
            <a:tailEnd/>
          </a:ln>
        </p:spPr>
        <p:txBody>
          <a:bodyPr anchor="ctr">
            <a:spAutoFit/>
          </a:bodyPr>
          <a:lstStyle/>
          <a:p>
            <a:pPr algn="ctr" eaLnBrk="0" hangingPunct="0">
              <a:lnSpc>
                <a:spcPct val="110000"/>
              </a:lnSpc>
            </a:pPr>
            <a:r>
              <a:rPr lang="en-US" sz="1400" dirty="0">
                <a:latin typeface="Arial" panose="020B0604020202020204" pitchFamily="34" charset="0"/>
                <a:cs typeface="Arial" panose="020B0604020202020204" pitchFamily="34" charset="0"/>
              </a:rPr>
              <a:t>Stereotypes</a:t>
            </a:r>
          </a:p>
        </p:txBody>
      </p:sp>
      <p:sp>
        <p:nvSpPr>
          <p:cNvPr id="18" name="Line 9">
            <a:extLst>
              <a:ext uri="{FF2B5EF4-FFF2-40B4-BE49-F238E27FC236}">
                <a16:creationId xmlns:a16="http://schemas.microsoft.com/office/drawing/2014/main" id="{8F7D730B-CD9F-7163-0C8A-C213749254F5}"/>
              </a:ext>
            </a:extLst>
          </p:cNvPr>
          <p:cNvSpPr>
            <a:spLocks noChangeShapeType="1"/>
          </p:cNvSpPr>
          <p:nvPr/>
        </p:nvSpPr>
        <p:spPr bwMode="auto">
          <a:xfrm flipV="1">
            <a:off x="3540903" y="1685607"/>
            <a:ext cx="743126" cy="655700"/>
          </a:xfrm>
          <a:prstGeom prst="line">
            <a:avLst/>
          </a:prstGeom>
          <a:noFill/>
          <a:ln w="28575">
            <a:solidFill>
              <a:srgbClr val="EB4E54"/>
            </a:solidFill>
            <a:prstDash val="sysDot"/>
            <a:round/>
            <a:headEnd/>
            <a:tailEnd/>
          </a:ln>
        </p:spPr>
        <p:txBody>
          <a:bodyPr/>
          <a:lstStyle/>
          <a:p>
            <a:endParaRPr lang="da-DK" sz="1224"/>
          </a:p>
        </p:txBody>
      </p:sp>
      <p:sp>
        <p:nvSpPr>
          <p:cNvPr id="19" name="Line 10">
            <a:extLst>
              <a:ext uri="{FF2B5EF4-FFF2-40B4-BE49-F238E27FC236}">
                <a16:creationId xmlns:a16="http://schemas.microsoft.com/office/drawing/2014/main" id="{BC5EEA0E-F38A-71F6-C93B-4AD25BE3DC3F}"/>
              </a:ext>
            </a:extLst>
          </p:cNvPr>
          <p:cNvSpPr>
            <a:spLocks noChangeShapeType="1"/>
          </p:cNvSpPr>
          <p:nvPr/>
        </p:nvSpPr>
        <p:spPr bwMode="auto">
          <a:xfrm flipH="1" flipV="1">
            <a:off x="2681918" y="1816748"/>
            <a:ext cx="830552" cy="524560"/>
          </a:xfrm>
          <a:prstGeom prst="line">
            <a:avLst/>
          </a:prstGeom>
          <a:noFill/>
          <a:ln w="28575">
            <a:solidFill>
              <a:srgbClr val="EB4E54"/>
            </a:solidFill>
            <a:prstDash val="sysDot"/>
            <a:round/>
            <a:headEnd/>
            <a:tailEnd type="triangle" w="med" len="med"/>
          </a:ln>
        </p:spPr>
        <p:txBody>
          <a:bodyPr/>
          <a:lstStyle/>
          <a:p>
            <a:endParaRPr lang="da-DK" sz="1224"/>
          </a:p>
        </p:txBody>
      </p:sp>
      <p:sp>
        <p:nvSpPr>
          <p:cNvPr id="20" name="Line 11">
            <a:extLst>
              <a:ext uri="{FF2B5EF4-FFF2-40B4-BE49-F238E27FC236}">
                <a16:creationId xmlns:a16="http://schemas.microsoft.com/office/drawing/2014/main" id="{2FAEB815-1651-7F45-8564-104E2BA1D963}"/>
              </a:ext>
            </a:extLst>
          </p:cNvPr>
          <p:cNvSpPr>
            <a:spLocks noChangeShapeType="1"/>
          </p:cNvSpPr>
          <p:nvPr/>
        </p:nvSpPr>
        <p:spPr bwMode="auto">
          <a:xfrm>
            <a:off x="5341367" y="2440916"/>
            <a:ext cx="349706" cy="437133"/>
          </a:xfrm>
          <a:prstGeom prst="line">
            <a:avLst/>
          </a:prstGeom>
          <a:noFill/>
          <a:ln w="28575">
            <a:solidFill>
              <a:srgbClr val="EB4E54"/>
            </a:solidFill>
            <a:round/>
            <a:headEnd/>
            <a:tailEnd type="triangle" w="med" len="med"/>
          </a:ln>
        </p:spPr>
        <p:txBody>
          <a:bodyPr/>
          <a:lstStyle/>
          <a:p>
            <a:endParaRPr lang="da-DK" sz="1224"/>
          </a:p>
        </p:txBody>
      </p:sp>
      <p:sp>
        <p:nvSpPr>
          <p:cNvPr id="21" name="Line 12">
            <a:extLst>
              <a:ext uri="{FF2B5EF4-FFF2-40B4-BE49-F238E27FC236}">
                <a16:creationId xmlns:a16="http://schemas.microsoft.com/office/drawing/2014/main" id="{ACDCA007-38CE-3AEE-9301-763C92048260}"/>
              </a:ext>
            </a:extLst>
          </p:cNvPr>
          <p:cNvSpPr>
            <a:spLocks noChangeShapeType="1"/>
          </p:cNvSpPr>
          <p:nvPr/>
        </p:nvSpPr>
        <p:spPr bwMode="auto">
          <a:xfrm>
            <a:off x="4725081" y="1685608"/>
            <a:ext cx="611986" cy="743126"/>
          </a:xfrm>
          <a:prstGeom prst="line">
            <a:avLst/>
          </a:prstGeom>
          <a:noFill/>
          <a:ln w="28575">
            <a:solidFill>
              <a:srgbClr val="EB4E54"/>
            </a:solidFill>
            <a:prstDash val="sysDot"/>
            <a:round/>
            <a:headEnd/>
            <a:tailEnd/>
          </a:ln>
        </p:spPr>
        <p:txBody>
          <a:bodyPr/>
          <a:lstStyle/>
          <a:p>
            <a:endParaRPr lang="da-DK" sz="1224"/>
          </a:p>
        </p:txBody>
      </p:sp>
      <p:sp>
        <p:nvSpPr>
          <p:cNvPr id="22" name="Text Box 13">
            <a:extLst>
              <a:ext uri="{FF2B5EF4-FFF2-40B4-BE49-F238E27FC236}">
                <a16:creationId xmlns:a16="http://schemas.microsoft.com/office/drawing/2014/main" id="{8E433189-74B4-2621-D0B7-C639F212D72D}"/>
              </a:ext>
            </a:extLst>
          </p:cNvPr>
          <p:cNvSpPr txBox="1">
            <a:spLocks noChangeArrowheads="1"/>
          </p:cNvSpPr>
          <p:nvPr/>
        </p:nvSpPr>
        <p:spPr bwMode="auto">
          <a:xfrm>
            <a:off x="1949478" y="1343978"/>
            <a:ext cx="5245594" cy="314706"/>
          </a:xfrm>
          <a:prstGeom prst="rect">
            <a:avLst/>
          </a:prstGeom>
          <a:noFill/>
          <a:ln w="9525" algn="ctr">
            <a:noFill/>
            <a:miter lim="800000"/>
            <a:headEnd/>
            <a:tailEnd/>
          </a:ln>
          <a:effectLst/>
        </p:spPr>
        <p:txBody>
          <a:bodyPr>
            <a:spAutoFit/>
          </a:bodyPr>
          <a:lstStyle/>
          <a:p>
            <a:pPr algn="ctr" eaLnBrk="0" hangingPunct="0">
              <a:lnSpc>
                <a:spcPct val="110000"/>
              </a:lnSpc>
              <a:spcBef>
                <a:spcPct val="50000"/>
              </a:spcBef>
              <a:defRPr/>
            </a:pPr>
            <a:r>
              <a:rPr lang="en-US" sz="1600" dirty="0">
                <a:latin typeface="+mj-lt"/>
                <a:cs typeface="Arial" pitchFamily="34" charset="0"/>
              </a:rPr>
              <a:t>NEW INFORMATION</a:t>
            </a:r>
          </a:p>
        </p:txBody>
      </p:sp>
      <p:sp>
        <p:nvSpPr>
          <p:cNvPr id="23" name="Text Box 14">
            <a:extLst>
              <a:ext uri="{FF2B5EF4-FFF2-40B4-BE49-F238E27FC236}">
                <a16:creationId xmlns:a16="http://schemas.microsoft.com/office/drawing/2014/main" id="{4E467C7A-6063-5FFC-B74F-4709564FBBB7}"/>
              </a:ext>
            </a:extLst>
          </p:cNvPr>
          <p:cNvSpPr txBox="1">
            <a:spLocks noChangeArrowheads="1"/>
          </p:cNvSpPr>
          <p:nvPr/>
        </p:nvSpPr>
        <p:spPr bwMode="auto">
          <a:xfrm>
            <a:off x="2491786" y="4130700"/>
            <a:ext cx="2054523" cy="482889"/>
          </a:xfrm>
          <a:prstGeom prst="rect">
            <a:avLst/>
          </a:prstGeom>
          <a:noFill/>
          <a:ln w="9525" algn="ctr">
            <a:noFill/>
            <a:miter lim="800000"/>
            <a:headEnd/>
            <a:tailEnd/>
          </a:ln>
        </p:spPr>
        <p:txBody>
          <a:bodyPr>
            <a:spAutoFit/>
          </a:bodyPr>
          <a:lstStyle/>
          <a:p>
            <a:pPr algn="ctr" eaLnBrk="0" hangingPunct="0">
              <a:lnSpc>
                <a:spcPct val="110000"/>
              </a:lnSpc>
              <a:spcBef>
                <a:spcPct val="50000"/>
              </a:spcBef>
            </a:pPr>
            <a:r>
              <a:rPr lang="en-US" sz="1200" dirty="0">
                <a:solidFill>
                  <a:schemeClr val="accent1"/>
                </a:solidFill>
                <a:cs typeface="Arial" panose="020B0604020202020204" pitchFamily="34" charset="0"/>
              </a:rPr>
              <a:t>Fixed and oversimplified opinions or judgments</a:t>
            </a:r>
          </a:p>
        </p:txBody>
      </p:sp>
      <p:sp>
        <p:nvSpPr>
          <p:cNvPr id="24" name="Text Box 15">
            <a:extLst>
              <a:ext uri="{FF2B5EF4-FFF2-40B4-BE49-F238E27FC236}">
                <a16:creationId xmlns:a16="http://schemas.microsoft.com/office/drawing/2014/main" id="{B61C2173-8311-5674-2672-0E26E86FA943}"/>
              </a:ext>
            </a:extLst>
          </p:cNvPr>
          <p:cNvSpPr txBox="1">
            <a:spLocks noChangeArrowheads="1"/>
          </p:cNvSpPr>
          <p:nvPr/>
        </p:nvSpPr>
        <p:spPr bwMode="auto">
          <a:xfrm>
            <a:off x="4774041" y="4130700"/>
            <a:ext cx="1743590" cy="686022"/>
          </a:xfrm>
          <a:prstGeom prst="rect">
            <a:avLst/>
          </a:prstGeom>
          <a:noFill/>
          <a:ln w="9525" algn="ctr">
            <a:noFill/>
            <a:miter lim="800000"/>
            <a:headEnd/>
            <a:tailEnd/>
          </a:ln>
        </p:spPr>
        <p:txBody>
          <a:bodyPr wrap="square">
            <a:spAutoFit/>
          </a:bodyPr>
          <a:lstStyle/>
          <a:p>
            <a:pPr algn="ctr" eaLnBrk="0" hangingPunct="0">
              <a:lnSpc>
                <a:spcPct val="110000"/>
              </a:lnSpc>
              <a:spcBef>
                <a:spcPct val="50000"/>
              </a:spcBef>
            </a:pPr>
            <a:r>
              <a:rPr lang="en-US" sz="1200" dirty="0">
                <a:solidFill>
                  <a:schemeClr val="accent1"/>
                </a:solidFill>
                <a:cs typeface="Arial" panose="020B0604020202020204" pitchFamily="34" charset="0"/>
              </a:rPr>
              <a:t>General statements </a:t>
            </a:r>
            <a:br>
              <a:rPr lang="en-US" sz="1200" dirty="0">
                <a:solidFill>
                  <a:schemeClr val="accent1"/>
                </a:solidFill>
                <a:cs typeface="Arial" panose="020B0604020202020204" pitchFamily="34" charset="0"/>
              </a:rPr>
            </a:br>
            <a:r>
              <a:rPr lang="en-US" sz="1200" dirty="0">
                <a:solidFill>
                  <a:schemeClr val="accent1"/>
                </a:solidFill>
                <a:cs typeface="Arial" panose="020B0604020202020204" pitchFamily="34" charset="0"/>
              </a:rPr>
              <a:t>or ideas supported by research</a:t>
            </a:r>
          </a:p>
        </p:txBody>
      </p:sp>
      <p:sp>
        <p:nvSpPr>
          <p:cNvPr id="25" name="Text Box 16">
            <a:extLst>
              <a:ext uri="{FF2B5EF4-FFF2-40B4-BE49-F238E27FC236}">
                <a16:creationId xmlns:a16="http://schemas.microsoft.com/office/drawing/2014/main" id="{41EFEB51-0BA3-9A83-7237-7558CF8D20A8}"/>
              </a:ext>
            </a:extLst>
          </p:cNvPr>
          <p:cNvSpPr txBox="1">
            <a:spLocks noChangeArrowheads="1"/>
          </p:cNvSpPr>
          <p:nvPr/>
        </p:nvSpPr>
        <p:spPr bwMode="auto">
          <a:xfrm>
            <a:off x="1820917" y="2677211"/>
            <a:ext cx="699413" cy="1128514"/>
          </a:xfrm>
          <a:prstGeom prst="rect">
            <a:avLst/>
          </a:prstGeom>
          <a:noFill/>
          <a:ln w="9525" algn="ctr">
            <a:noFill/>
            <a:miter lim="800000"/>
            <a:headEnd/>
            <a:tailEnd/>
          </a:ln>
        </p:spPr>
        <p:txBody>
          <a:bodyPr lIns="0" tIns="0" rIns="0" bIns="0" anchor="ctr">
            <a:spAutoFit/>
          </a:bodyPr>
          <a:lstStyle/>
          <a:p>
            <a:pPr algn="ctr" defTabSz="155471">
              <a:spcBef>
                <a:spcPts val="200"/>
              </a:spcBef>
              <a:spcAft>
                <a:spcPts val="200"/>
              </a:spcAft>
              <a:buClr>
                <a:schemeClr val="hlink"/>
              </a:buClr>
              <a:buSzPct val="115000"/>
            </a:pPr>
            <a:r>
              <a:rPr lang="en-US" sz="1200" dirty="0">
                <a:latin typeface="Arial" panose="020B0604020202020204" pitchFamily="34" charset="0"/>
                <a:cs typeface="Arial" panose="020B0604020202020204" pitchFamily="34" charset="0"/>
              </a:rPr>
              <a:t>Always</a:t>
            </a:r>
          </a:p>
          <a:p>
            <a:pPr algn="ctr" defTabSz="155471">
              <a:spcBef>
                <a:spcPts val="200"/>
              </a:spcBef>
              <a:spcAft>
                <a:spcPts val="200"/>
              </a:spcAft>
              <a:buClr>
                <a:schemeClr val="hlink"/>
              </a:buClr>
              <a:buSzPct val="115000"/>
            </a:pPr>
            <a:r>
              <a:rPr lang="en-US" sz="1200" dirty="0">
                <a:latin typeface="Arial" panose="020B0604020202020204" pitchFamily="34" charset="0"/>
                <a:cs typeface="Arial" panose="020B0604020202020204" pitchFamily="34" charset="0"/>
              </a:rPr>
              <a:t>Never</a:t>
            </a:r>
          </a:p>
          <a:p>
            <a:pPr algn="ctr" defTabSz="155471">
              <a:spcBef>
                <a:spcPts val="200"/>
              </a:spcBef>
              <a:spcAft>
                <a:spcPts val="200"/>
              </a:spcAft>
              <a:buClr>
                <a:schemeClr val="hlink"/>
              </a:buClr>
              <a:buSzPct val="115000"/>
            </a:pPr>
            <a:r>
              <a:rPr lang="en-US" sz="1200" dirty="0">
                <a:latin typeface="Arial" panose="020B0604020202020204" pitchFamily="34" charset="0"/>
                <a:cs typeface="Arial" panose="020B0604020202020204" pitchFamily="34" charset="0"/>
              </a:rPr>
              <a:t>All</a:t>
            </a:r>
          </a:p>
          <a:p>
            <a:pPr algn="ctr" defTabSz="155471">
              <a:spcBef>
                <a:spcPts val="200"/>
              </a:spcBef>
              <a:spcAft>
                <a:spcPts val="200"/>
              </a:spcAft>
              <a:buClr>
                <a:schemeClr val="hlink"/>
              </a:buClr>
              <a:buSzPct val="115000"/>
            </a:pPr>
            <a:r>
              <a:rPr lang="en-US" sz="1200" dirty="0">
                <a:latin typeface="Arial" panose="020B0604020202020204" pitchFamily="34" charset="0"/>
                <a:cs typeface="Arial" panose="020B0604020202020204" pitchFamily="34" charset="0"/>
              </a:rPr>
              <a:t>None</a:t>
            </a:r>
          </a:p>
          <a:p>
            <a:pPr algn="ctr" defTabSz="155471">
              <a:spcBef>
                <a:spcPts val="200"/>
              </a:spcBef>
              <a:spcAft>
                <a:spcPts val="200"/>
              </a:spcAft>
              <a:buClr>
                <a:schemeClr val="hlink"/>
              </a:buClr>
              <a:buSzPct val="115000"/>
            </a:pPr>
            <a:r>
              <a:rPr lang="en-US" sz="1200" dirty="0">
                <a:latin typeface="Arial" panose="020B0604020202020204" pitchFamily="34" charset="0"/>
                <a:cs typeface="Arial" panose="020B0604020202020204" pitchFamily="34" charset="0"/>
              </a:rPr>
              <a:t>Either/Or</a:t>
            </a:r>
          </a:p>
        </p:txBody>
      </p:sp>
      <p:sp>
        <p:nvSpPr>
          <p:cNvPr id="27" name="Text Box 17">
            <a:extLst>
              <a:ext uri="{FF2B5EF4-FFF2-40B4-BE49-F238E27FC236}">
                <a16:creationId xmlns:a16="http://schemas.microsoft.com/office/drawing/2014/main" id="{73D490FD-8C34-CC5B-AD28-3395C4DB4074}"/>
              </a:ext>
            </a:extLst>
          </p:cNvPr>
          <p:cNvSpPr txBox="1">
            <a:spLocks noChangeArrowheads="1"/>
          </p:cNvSpPr>
          <p:nvPr/>
        </p:nvSpPr>
        <p:spPr bwMode="auto">
          <a:xfrm>
            <a:off x="6666560" y="2559229"/>
            <a:ext cx="699413" cy="1364476"/>
          </a:xfrm>
          <a:prstGeom prst="rect">
            <a:avLst/>
          </a:prstGeom>
          <a:noFill/>
          <a:ln w="9525" algn="ctr">
            <a:noFill/>
            <a:miter lim="800000"/>
            <a:headEnd/>
            <a:tailEnd/>
          </a:ln>
        </p:spPr>
        <p:txBody>
          <a:bodyPr wrap="square" lIns="0" tIns="0" rIns="0" bIns="0" anchor="ctr">
            <a:spAutoFit/>
          </a:bodyPr>
          <a:lstStyle/>
          <a:p>
            <a:pPr algn="ctr" defTabSz="155471">
              <a:spcBef>
                <a:spcPts val="200"/>
              </a:spcBef>
              <a:spcAft>
                <a:spcPts val="200"/>
              </a:spcAft>
              <a:buClr>
                <a:schemeClr val="hlink"/>
              </a:buClr>
              <a:buSzPct val="115000"/>
            </a:pPr>
            <a:r>
              <a:rPr lang="en-US" sz="1200" dirty="0">
                <a:latin typeface="Arial" panose="020B0604020202020204" pitchFamily="34" charset="0"/>
                <a:cs typeface="Arial" panose="020B0604020202020204" pitchFamily="34" charset="0"/>
              </a:rPr>
              <a:t>Most</a:t>
            </a:r>
          </a:p>
          <a:p>
            <a:pPr algn="ctr" defTabSz="155471">
              <a:spcBef>
                <a:spcPts val="200"/>
              </a:spcBef>
              <a:spcAft>
                <a:spcPts val="200"/>
              </a:spcAft>
              <a:buClr>
                <a:schemeClr val="hlink"/>
              </a:buClr>
              <a:buSzPct val="115000"/>
            </a:pPr>
            <a:r>
              <a:rPr lang="en-US" sz="1200" dirty="0">
                <a:latin typeface="Arial" panose="020B0604020202020204" pitchFamily="34" charset="0"/>
                <a:cs typeface="Arial" panose="020B0604020202020204" pitchFamily="34" charset="0"/>
              </a:rPr>
              <a:t>Many</a:t>
            </a:r>
          </a:p>
          <a:p>
            <a:pPr algn="ctr" defTabSz="155471">
              <a:spcBef>
                <a:spcPts val="200"/>
              </a:spcBef>
              <a:spcAft>
                <a:spcPts val="200"/>
              </a:spcAft>
              <a:buClr>
                <a:schemeClr val="hlink"/>
              </a:buClr>
              <a:buSzPct val="115000"/>
            </a:pPr>
            <a:r>
              <a:rPr lang="en-US" sz="1200" dirty="0">
                <a:latin typeface="Arial" panose="020B0604020202020204" pitchFamily="34" charset="0"/>
                <a:cs typeface="Arial" panose="020B0604020202020204" pitchFamily="34" charset="0"/>
              </a:rPr>
              <a:t>Some</a:t>
            </a:r>
          </a:p>
          <a:p>
            <a:pPr algn="ctr" defTabSz="155471">
              <a:spcBef>
                <a:spcPts val="200"/>
              </a:spcBef>
              <a:spcAft>
                <a:spcPts val="200"/>
              </a:spcAft>
              <a:buClr>
                <a:schemeClr val="hlink"/>
              </a:buClr>
              <a:buSzPct val="115000"/>
            </a:pPr>
            <a:r>
              <a:rPr lang="en-US" sz="1200" dirty="0">
                <a:latin typeface="Arial" panose="020B0604020202020204" pitchFamily="34" charset="0"/>
                <a:cs typeface="Arial" panose="020B0604020202020204" pitchFamily="34" charset="0"/>
              </a:rPr>
              <a:t>Usually</a:t>
            </a:r>
          </a:p>
          <a:p>
            <a:pPr algn="ctr" defTabSz="155471">
              <a:spcBef>
                <a:spcPts val="200"/>
              </a:spcBef>
              <a:spcAft>
                <a:spcPts val="200"/>
              </a:spcAft>
              <a:buClr>
                <a:schemeClr val="hlink"/>
              </a:buClr>
              <a:buSzPct val="115000"/>
            </a:pPr>
            <a:r>
              <a:rPr lang="en-US" sz="1200" dirty="0">
                <a:latin typeface="Arial" panose="020B0604020202020204" pitchFamily="34" charset="0"/>
                <a:cs typeface="Arial" panose="020B0604020202020204" pitchFamily="34" charset="0"/>
              </a:rPr>
              <a:t>Typically</a:t>
            </a:r>
          </a:p>
          <a:p>
            <a:pPr algn="ctr" defTabSz="155471">
              <a:spcBef>
                <a:spcPts val="200"/>
              </a:spcBef>
              <a:spcAft>
                <a:spcPts val="200"/>
              </a:spcAft>
              <a:buClr>
                <a:schemeClr val="hlink"/>
              </a:buClr>
              <a:buSzPct val="115000"/>
            </a:pPr>
            <a:r>
              <a:rPr lang="en-US" sz="1200" dirty="0">
                <a:latin typeface="Arial" panose="020B0604020202020204" pitchFamily="34" charset="0"/>
                <a:cs typeface="Arial" panose="020B0604020202020204" pitchFamily="34" charset="0"/>
              </a:rPr>
              <a:t>Generally</a:t>
            </a:r>
          </a:p>
        </p:txBody>
      </p:sp>
    </p:spTree>
    <p:extLst>
      <p:ext uri="{BB962C8B-B14F-4D97-AF65-F5344CB8AC3E}">
        <p14:creationId xmlns:p14="http://schemas.microsoft.com/office/powerpoint/2010/main" val="141553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2476-C485-7768-2012-A91C82C6F2E0}"/>
              </a:ext>
            </a:extLst>
          </p:cNvPr>
          <p:cNvSpPr>
            <a:spLocks noGrp="1"/>
          </p:cNvSpPr>
          <p:nvPr>
            <p:ph type="title"/>
          </p:nvPr>
        </p:nvSpPr>
        <p:spPr>
          <a:xfrm>
            <a:off x="445770" y="347339"/>
            <a:ext cx="3909998" cy="691473"/>
          </a:xfrm>
        </p:spPr>
        <p:txBody>
          <a:bodyPr/>
          <a:lstStyle/>
          <a:p>
            <a:r>
              <a:rPr lang="en-US" sz="3200" dirty="0"/>
              <a:t>Work Styles </a:t>
            </a:r>
          </a:p>
        </p:txBody>
      </p:sp>
      <p:grpSp>
        <p:nvGrpSpPr>
          <p:cNvPr id="4" name="Group 3">
            <a:extLst>
              <a:ext uri="{FF2B5EF4-FFF2-40B4-BE49-F238E27FC236}">
                <a16:creationId xmlns:a16="http://schemas.microsoft.com/office/drawing/2014/main" id="{D5FB8054-AE1B-A35A-5FB6-40EE48F88B5C}"/>
              </a:ext>
            </a:extLst>
          </p:cNvPr>
          <p:cNvGrpSpPr/>
          <p:nvPr/>
        </p:nvGrpSpPr>
        <p:grpSpPr>
          <a:xfrm>
            <a:off x="4267201" y="409575"/>
            <a:ext cx="4460328" cy="4387297"/>
            <a:chOff x="445652" y="1585511"/>
            <a:chExt cx="3282893" cy="3229141"/>
          </a:xfrm>
        </p:grpSpPr>
        <p:sp>
          <p:nvSpPr>
            <p:cNvPr id="12" name="Freeform: Shape 11">
              <a:extLst>
                <a:ext uri="{FF2B5EF4-FFF2-40B4-BE49-F238E27FC236}">
                  <a16:creationId xmlns:a16="http://schemas.microsoft.com/office/drawing/2014/main" id="{4F304524-37DD-3B72-8527-3E4DE11688B9}"/>
                </a:ext>
              </a:extLst>
            </p:cNvPr>
            <p:cNvSpPr/>
            <p:nvPr/>
          </p:nvSpPr>
          <p:spPr>
            <a:xfrm flipV="1">
              <a:off x="1413866" y="2437554"/>
              <a:ext cx="1346502" cy="1280557"/>
            </a:xfrm>
            <a:custGeom>
              <a:avLst/>
              <a:gdLst>
                <a:gd name="connsiteX0" fmla="*/ 231282 w 1211034"/>
                <a:gd name="connsiteY0" fmla="*/ 0 h 1151723"/>
                <a:gd name="connsiteX1" fmla="*/ 0 w 1211034"/>
                <a:gd name="connsiteY1" fmla="*/ 711820 h 1151723"/>
                <a:gd name="connsiteX2" fmla="*/ 605501 w 1211034"/>
                <a:gd name="connsiteY2" fmla="*/ 1151724 h 1151723"/>
                <a:gd name="connsiteX3" fmla="*/ 1211034 w 1211034"/>
                <a:gd name="connsiteY3" fmla="*/ 711820 h 1151723"/>
                <a:gd name="connsiteX4" fmla="*/ 979721 w 1211034"/>
                <a:gd name="connsiteY4" fmla="*/ 0 h 1151723"/>
                <a:gd name="connsiteX5" fmla="*/ 231282 w 1211034"/>
                <a:gd name="connsiteY5" fmla="*/ 0 h 11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034" h="1151723">
                  <a:moveTo>
                    <a:pt x="231282" y="0"/>
                  </a:moveTo>
                  <a:lnTo>
                    <a:pt x="0" y="711820"/>
                  </a:lnTo>
                  <a:lnTo>
                    <a:pt x="605501" y="1151724"/>
                  </a:lnTo>
                  <a:lnTo>
                    <a:pt x="1211034" y="711820"/>
                  </a:lnTo>
                  <a:lnTo>
                    <a:pt x="979721" y="0"/>
                  </a:lnTo>
                  <a:lnTo>
                    <a:pt x="231282" y="0"/>
                  </a:lnTo>
                  <a:close/>
                </a:path>
              </a:pathLst>
            </a:custGeom>
            <a:solidFill>
              <a:schemeClr val="bg1"/>
            </a:solidFill>
            <a:ln w="3178" cap="flat">
              <a:solidFill>
                <a:schemeClr val="bg1"/>
              </a:solidFill>
              <a:prstDash val="solid"/>
              <a:miter/>
            </a:ln>
          </p:spPr>
          <p:txBody>
            <a:bodyPr rtlCol="0" anchor="ctr"/>
            <a:lstStyle/>
            <a:p>
              <a:endParaRPr lang="en-IN" sz="1800"/>
            </a:p>
          </p:txBody>
        </p:sp>
        <p:sp>
          <p:nvSpPr>
            <p:cNvPr id="13" name="Freeform: Shape 12">
              <a:extLst>
                <a:ext uri="{FF2B5EF4-FFF2-40B4-BE49-F238E27FC236}">
                  <a16:creationId xmlns:a16="http://schemas.microsoft.com/office/drawing/2014/main" id="{90617FCD-2139-E845-2634-45A980C64358}"/>
                </a:ext>
              </a:extLst>
            </p:cNvPr>
            <p:cNvSpPr/>
            <p:nvPr/>
          </p:nvSpPr>
          <p:spPr>
            <a:xfrm flipH="1" flipV="1">
              <a:off x="2503179" y="2290376"/>
              <a:ext cx="1225366" cy="2074144"/>
            </a:xfrm>
            <a:custGeom>
              <a:avLst/>
              <a:gdLst>
                <a:gd name="connsiteX0" fmla="*/ 525968 w 1102085"/>
                <a:gd name="connsiteY0" fmla="*/ 581375 h 1865469"/>
                <a:gd name="connsiteX1" fmla="*/ 490752 w 1102085"/>
                <a:gd name="connsiteY1" fmla="*/ 544884 h 1865469"/>
                <a:gd name="connsiteX2" fmla="*/ 679678 w 1102085"/>
                <a:gd name="connsiteY2" fmla="*/ 0 h 1865469"/>
                <a:gd name="connsiteX3" fmla="*/ 48521 w 1102085"/>
                <a:gd name="connsiteY3" fmla="*/ 632527 h 1865469"/>
                <a:gd name="connsiteX4" fmla="*/ 187348 w 1102085"/>
                <a:gd name="connsiteY4" fmla="*/ 1515266 h 1865469"/>
                <a:gd name="connsiteX5" fmla="*/ 647202 w 1102085"/>
                <a:gd name="connsiteY5" fmla="*/ 1863320 h 1865469"/>
                <a:gd name="connsiteX6" fmla="*/ 692777 w 1102085"/>
                <a:gd name="connsiteY6" fmla="*/ 1841107 h 1865469"/>
                <a:gd name="connsiteX7" fmla="*/ 870803 w 1102085"/>
                <a:gd name="connsiteY7" fmla="*/ 1293195 h 1865469"/>
                <a:gd name="connsiteX8" fmla="*/ 1102085 w 1102085"/>
                <a:gd name="connsiteY8" fmla="*/ 581375 h 1865469"/>
                <a:gd name="connsiteX9" fmla="*/ 525968 w 1102085"/>
                <a:gd name="connsiteY9" fmla="*/ 581375 h 18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085" h="1865469">
                  <a:moveTo>
                    <a:pt x="525968" y="581375"/>
                  </a:moveTo>
                  <a:cubicBezTo>
                    <a:pt x="506017" y="581375"/>
                    <a:pt x="490019" y="564803"/>
                    <a:pt x="490752" y="544884"/>
                  </a:cubicBezTo>
                  <a:cubicBezTo>
                    <a:pt x="498146" y="341489"/>
                    <a:pt x="567176" y="153869"/>
                    <a:pt x="679678" y="0"/>
                  </a:cubicBezTo>
                  <a:cubicBezTo>
                    <a:pt x="390871" y="94750"/>
                    <a:pt x="149645" y="321283"/>
                    <a:pt x="48521" y="632527"/>
                  </a:cubicBezTo>
                  <a:cubicBezTo>
                    <a:pt x="-52603" y="943771"/>
                    <a:pt x="9417" y="1268815"/>
                    <a:pt x="187348" y="1515266"/>
                  </a:cubicBezTo>
                  <a:cubicBezTo>
                    <a:pt x="298925" y="1669805"/>
                    <a:pt x="456045" y="1793429"/>
                    <a:pt x="647202" y="1863320"/>
                  </a:cubicBezTo>
                  <a:cubicBezTo>
                    <a:pt x="665942" y="1870173"/>
                    <a:pt x="686626" y="1860070"/>
                    <a:pt x="692777" y="1841107"/>
                  </a:cubicBezTo>
                  <a:lnTo>
                    <a:pt x="870803" y="1293195"/>
                  </a:lnTo>
                  <a:lnTo>
                    <a:pt x="1102085" y="581375"/>
                  </a:lnTo>
                  <a:lnTo>
                    <a:pt x="525968" y="581375"/>
                  </a:lnTo>
                  <a:close/>
                </a:path>
              </a:pathLst>
            </a:custGeom>
            <a:solidFill>
              <a:schemeClr val="accent1"/>
            </a:solidFill>
            <a:ln w="3178" cap="flat">
              <a:solidFill>
                <a:schemeClr val="bg1"/>
              </a:solidFill>
              <a:prstDash val="solid"/>
              <a:miter/>
            </a:ln>
          </p:spPr>
          <p:txBody>
            <a:bodyPr rtlCol="0" anchor="ctr"/>
            <a:lstStyle/>
            <a:p>
              <a:endParaRPr lang="en-IN" sz="1800"/>
            </a:p>
          </p:txBody>
        </p:sp>
        <p:sp>
          <p:nvSpPr>
            <p:cNvPr id="14" name="Freeform: Shape 13">
              <a:extLst>
                <a:ext uri="{FF2B5EF4-FFF2-40B4-BE49-F238E27FC236}">
                  <a16:creationId xmlns:a16="http://schemas.microsoft.com/office/drawing/2014/main" id="{C83329AF-8430-BDEE-E1DE-007A270310C4}"/>
                </a:ext>
              </a:extLst>
            </p:cNvPr>
            <p:cNvSpPr/>
            <p:nvPr/>
          </p:nvSpPr>
          <p:spPr>
            <a:xfrm flipH="1" flipV="1">
              <a:off x="1552706" y="1585511"/>
              <a:ext cx="1967498" cy="1341154"/>
            </a:xfrm>
            <a:custGeom>
              <a:avLst/>
              <a:gdLst>
                <a:gd name="connsiteX0" fmla="*/ 1755026 w 1769553"/>
                <a:gd name="connsiteY0" fmla="*/ 778556 h 1206224"/>
                <a:gd name="connsiteX1" fmla="*/ 1288957 w 1769553"/>
                <a:gd name="connsiteY1" fmla="*/ 439936 h 1206224"/>
                <a:gd name="connsiteX2" fmla="*/ 683456 w 1769553"/>
                <a:gd name="connsiteY2" fmla="*/ 0 h 1206224"/>
                <a:gd name="connsiteX3" fmla="*/ 505429 w 1769553"/>
                <a:gd name="connsiteY3" fmla="*/ 547912 h 1206224"/>
                <a:gd name="connsiteX4" fmla="*/ 459855 w 1769553"/>
                <a:gd name="connsiteY4" fmla="*/ 570125 h 1206224"/>
                <a:gd name="connsiteX5" fmla="*/ 0 w 1769553"/>
                <a:gd name="connsiteY5" fmla="*/ 222071 h 1206224"/>
                <a:gd name="connsiteX6" fmla="*/ 406536 w 1769553"/>
                <a:gd name="connsiteY6" fmla="*/ 1017837 h 1206224"/>
                <a:gd name="connsiteX7" fmla="*/ 1288957 w 1769553"/>
                <a:gd name="connsiteY7" fmla="*/ 1158576 h 1206224"/>
                <a:gd name="connsiteX8" fmla="*/ 1762069 w 1769553"/>
                <a:gd name="connsiteY8" fmla="*/ 828783 h 1206224"/>
                <a:gd name="connsiteX9" fmla="*/ 1755026 w 1769553"/>
                <a:gd name="connsiteY9" fmla="*/ 778556 h 120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9553" h="1206224">
                  <a:moveTo>
                    <a:pt x="1755026" y="778556"/>
                  </a:moveTo>
                  <a:lnTo>
                    <a:pt x="1288957" y="439936"/>
                  </a:lnTo>
                  <a:lnTo>
                    <a:pt x="683456" y="0"/>
                  </a:lnTo>
                  <a:lnTo>
                    <a:pt x="505429" y="547912"/>
                  </a:lnTo>
                  <a:cubicBezTo>
                    <a:pt x="499278" y="566874"/>
                    <a:pt x="478562" y="576977"/>
                    <a:pt x="459855" y="570125"/>
                  </a:cubicBezTo>
                  <a:cubicBezTo>
                    <a:pt x="268697" y="500234"/>
                    <a:pt x="111577" y="376610"/>
                    <a:pt x="0" y="222071"/>
                  </a:cubicBezTo>
                  <a:cubicBezTo>
                    <a:pt x="892" y="526049"/>
                    <a:pt x="141790" y="825469"/>
                    <a:pt x="406536" y="1017837"/>
                  </a:cubicBezTo>
                  <a:cubicBezTo>
                    <a:pt x="671281" y="1210206"/>
                    <a:pt x="999608" y="1251668"/>
                    <a:pt x="1288957" y="1158576"/>
                  </a:cubicBezTo>
                  <a:cubicBezTo>
                    <a:pt x="1470394" y="1100222"/>
                    <a:pt x="1636533" y="988995"/>
                    <a:pt x="1762069" y="828783"/>
                  </a:cubicBezTo>
                  <a:cubicBezTo>
                    <a:pt x="1774371" y="813071"/>
                    <a:pt x="1771152" y="790284"/>
                    <a:pt x="1755026" y="778556"/>
                  </a:cubicBezTo>
                  <a:close/>
                </a:path>
              </a:pathLst>
            </a:custGeom>
            <a:solidFill>
              <a:schemeClr val="accent1"/>
            </a:solidFill>
            <a:ln w="3178" cap="flat">
              <a:solidFill>
                <a:schemeClr val="bg1"/>
              </a:solidFill>
              <a:prstDash val="solid"/>
              <a:miter/>
            </a:ln>
          </p:spPr>
          <p:txBody>
            <a:bodyPr rtlCol="0" anchor="ctr"/>
            <a:lstStyle/>
            <a:p>
              <a:endParaRPr lang="en-IN" sz="1800"/>
            </a:p>
          </p:txBody>
        </p:sp>
        <p:sp>
          <p:nvSpPr>
            <p:cNvPr id="15" name="Freeform: Shape 14">
              <a:extLst>
                <a:ext uri="{FF2B5EF4-FFF2-40B4-BE49-F238E27FC236}">
                  <a16:creationId xmlns:a16="http://schemas.microsoft.com/office/drawing/2014/main" id="{E2FE8D99-28E0-B9AA-ACFF-06D051FC377C}"/>
                </a:ext>
              </a:extLst>
            </p:cNvPr>
            <p:cNvSpPr/>
            <p:nvPr/>
          </p:nvSpPr>
          <p:spPr>
            <a:xfrm flipH="1" flipV="1">
              <a:off x="1201360" y="3718145"/>
              <a:ext cx="1981563" cy="1096507"/>
            </a:xfrm>
            <a:custGeom>
              <a:avLst/>
              <a:gdLst>
                <a:gd name="connsiteX0" fmla="*/ 1205609 w 1782203"/>
                <a:gd name="connsiteY0" fmla="*/ 393533 h 986190"/>
                <a:gd name="connsiteX1" fmla="*/ 1782204 w 1782203"/>
                <a:gd name="connsiteY1" fmla="*/ 404815 h 986190"/>
                <a:gd name="connsiteX2" fmla="*/ 985577 w 1782203"/>
                <a:gd name="connsiteY2" fmla="*/ 0 h 986190"/>
                <a:gd name="connsiteX3" fmla="*/ 188951 w 1782203"/>
                <a:gd name="connsiteY3" fmla="*/ 404815 h 986190"/>
                <a:gd name="connsiteX4" fmla="*/ 24 w 1782203"/>
                <a:gd name="connsiteY4" fmla="*/ 949699 h 986190"/>
                <a:gd name="connsiteX5" fmla="*/ 35241 w 1782203"/>
                <a:gd name="connsiteY5" fmla="*/ 986190 h 986190"/>
                <a:gd name="connsiteX6" fmla="*/ 1359797 w 1782203"/>
                <a:gd name="connsiteY6" fmla="*/ 986190 h 986190"/>
                <a:gd name="connsiteX7" fmla="*/ 1181770 w 1782203"/>
                <a:gd name="connsiteY7" fmla="*/ 438278 h 986190"/>
                <a:gd name="connsiteX8" fmla="*/ 1205609 w 1782203"/>
                <a:gd name="connsiteY8" fmla="*/ 393501 h 98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203" h="986190">
                  <a:moveTo>
                    <a:pt x="1205609" y="393533"/>
                  </a:moveTo>
                  <a:cubicBezTo>
                    <a:pt x="1401323" y="337728"/>
                    <a:pt x="1601117" y="345377"/>
                    <a:pt x="1782204" y="404815"/>
                  </a:cubicBezTo>
                  <a:cubicBezTo>
                    <a:pt x="1602807" y="159446"/>
                    <a:pt x="1312852" y="0"/>
                    <a:pt x="985577" y="0"/>
                  </a:cubicBezTo>
                  <a:cubicBezTo>
                    <a:pt x="658302" y="0"/>
                    <a:pt x="368348" y="159446"/>
                    <a:pt x="188951" y="404815"/>
                  </a:cubicBezTo>
                  <a:cubicBezTo>
                    <a:pt x="76481" y="558684"/>
                    <a:pt x="7418" y="746335"/>
                    <a:pt x="24" y="949699"/>
                  </a:cubicBezTo>
                  <a:cubicBezTo>
                    <a:pt x="-709" y="969618"/>
                    <a:pt x="15290" y="986190"/>
                    <a:pt x="35241" y="986190"/>
                  </a:cubicBezTo>
                  <a:lnTo>
                    <a:pt x="1359797" y="986190"/>
                  </a:lnTo>
                  <a:lnTo>
                    <a:pt x="1181770" y="438278"/>
                  </a:lnTo>
                  <a:cubicBezTo>
                    <a:pt x="1175619" y="419316"/>
                    <a:pt x="1186423" y="398982"/>
                    <a:pt x="1205609" y="393501"/>
                  </a:cubicBezTo>
                  <a:close/>
                </a:path>
              </a:pathLst>
            </a:custGeom>
            <a:solidFill>
              <a:schemeClr val="accent1"/>
            </a:solidFill>
            <a:ln w="3178" cap="flat">
              <a:solidFill>
                <a:schemeClr val="bg1"/>
              </a:solidFill>
              <a:prstDash val="solid"/>
              <a:miter/>
            </a:ln>
          </p:spPr>
          <p:txBody>
            <a:bodyPr rtlCol="0" anchor="ctr"/>
            <a:lstStyle/>
            <a:p>
              <a:endParaRPr lang="en-IN" sz="1800"/>
            </a:p>
          </p:txBody>
        </p:sp>
        <p:sp>
          <p:nvSpPr>
            <p:cNvPr id="16" name="Freeform: Shape 15">
              <a:extLst>
                <a:ext uri="{FF2B5EF4-FFF2-40B4-BE49-F238E27FC236}">
                  <a16:creationId xmlns:a16="http://schemas.microsoft.com/office/drawing/2014/main" id="{24A0E695-07B6-B923-C4BF-A9606EA998FD}"/>
                </a:ext>
              </a:extLst>
            </p:cNvPr>
            <p:cNvSpPr/>
            <p:nvPr/>
          </p:nvSpPr>
          <p:spPr>
            <a:xfrm flipH="1" flipV="1">
              <a:off x="653916" y="1585547"/>
              <a:ext cx="1433146" cy="1725135"/>
            </a:xfrm>
            <a:custGeom>
              <a:avLst/>
              <a:gdLst>
                <a:gd name="connsiteX0" fmla="*/ 1121511 w 1288961"/>
                <a:gd name="connsiteY0" fmla="*/ 15557 h 1551573"/>
                <a:gd name="connsiteX1" fmla="*/ 1071570 w 1288961"/>
                <a:gd name="connsiteY1" fmla="*/ 6729 h 1551573"/>
                <a:gd name="connsiteX2" fmla="*/ 605501 w 1288961"/>
                <a:gd name="connsiteY2" fmla="*/ 345350 h 1551573"/>
                <a:gd name="connsiteX3" fmla="*/ 0 w 1288961"/>
                <a:gd name="connsiteY3" fmla="*/ 785285 h 1551573"/>
                <a:gd name="connsiteX4" fmla="*/ 466069 w 1288961"/>
                <a:gd name="connsiteY4" fmla="*/ 1123906 h 1551573"/>
                <a:gd name="connsiteX5" fmla="*/ 473113 w 1288961"/>
                <a:gd name="connsiteY5" fmla="*/ 1174133 h 1551573"/>
                <a:gd name="connsiteX6" fmla="*/ 0 w 1288961"/>
                <a:gd name="connsiteY6" fmla="*/ 1503925 h 1551573"/>
                <a:gd name="connsiteX7" fmla="*/ 882421 w 1288961"/>
                <a:gd name="connsiteY7" fmla="*/ 1363187 h 1551573"/>
                <a:gd name="connsiteX8" fmla="*/ 1288957 w 1288961"/>
                <a:gd name="connsiteY8" fmla="*/ 567421 h 1551573"/>
                <a:gd name="connsiteX9" fmla="*/ 1121511 w 1288961"/>
                <a:gd name="connsiteY9" fmla="*/ 15557 h 155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8961" h="1551573">
                  <a:moveTo>
                    <a:pt x="1121511" y="15557"/>
                  </a:moveTo>
                  <a:cubicBezTo>
                    <a:pt x="1110388" y="-983"/>
                    <a:pt x="1087697" y="-4999"/>
                    <a:pt x="1071570" y="6729"/>
                  </a:cubicBezTo>
                  <a:lnTo>
                    <a:pt x="605501" y="345350"/>
                  </a:lnTo>
                  <a:lnTo>
                    <a:pt x="0" y="785285"/>
                  </a:lnTo>
                  <a:lnTo>
                    <a:pt x="466069" y="1123906"/>
                  </a:lnTo>
                  <a:cubicBezTo>
                    <a:pt x="482196" y="1135634"/>
                    <a:pt x="485414" y="1158421"/>
                    <a:pt x="473113" y="1174133"/>
                  </a:cubicBezTo>
                  <a:cubicBezTo>
                    <a:pt x="347576" y="1334344"/>
                    <a:pt x="181437" y="1445539"/>
                    <a:pt x="0" y="1503925"/>
                  </a:cubicBezTo>
                  <a:cubicBezTo>
                    <a:pt x="289381" y="1597018"/>
                    <a:pt x="617676" y="1555555"/>
                    <a:pt x="882421" y="1363187"/>
                  </a:cubicBezTo>
                  <a:cubicBezTo>
                    <a:pt x="1147167" y="1170819"/>
                    <a:pt x="1288065" y="871398"/>
                    <a:pt x="1288957" y="567421"/>
                  </a:cubicBezTo>
                  <a:cubicBezTo>
                    <a:pt x="1289531" y="376837"/>
                    <a:pt x="1235065" y="184437"/>
                    <a:pt x="1121511" y="15557"/>
                  </a:cubicBezTo>
                  <a:close/>
                </a:path>
              </a:pathLst>
            </a:custGeom>
            <a:solidFill>
              <a:schemeClr val="accent1"/>
            </a:solidFill>
            <a:ln w="3178" cap="flat">
              <a:solidFill>
                <a:schemeClr val="bg1"/>
              </a:solidFill>
              <a:prstDash val="solid"/>
              <a:miter/>
            </a:ln>
          </p:spPr>
          <p:txBody>
            <a:bodyPr rtlCol="0" anchor="ctr"/>
            <a:lstStyle/>
            <a:p>
              <a:endParaRPr lang="en-IN" sz="1800"/>
            </a:p>
          </p:txBody>
        </p:sp>
        <p:sp>
          <p:nvSpPr>
            <p:cNvPr id="17" name="Freeform: Shape 16">
              <a:extLst>
                <a:ext uri="{FF2B5EF4-FFF2-40B4-BE49-F238E27FC236}">
                  <a16:creationId xmlns:a16="http://schemas.microsoft.com/office/drawing/2014/main" id="{2E3B4366-8E70-B93E-2B98-824E0536F292}"/>
                </a:ext>
              </a:extLst>
            </p:cNvPr>
            <p:cNvSpPr/>
            <p:nvPr/>
          </p:nvSpPr>
          <p:spPr>
            <a:xfrm flipH="1" flipV="1">
              <a:off x="445652" y="2679717"/>
              <a:ext cx="1425229" cy="1739461"/>
            </a:xfrm>
            <a:custGeom>
              <a:avLst/>
              <a:gdLst>
                <a:gd name="connsiteX0" fmla="*/ 1233351 w 1281840"/>
                <a:gd name="connsiteY0" fmla="*/ 681688 h 1564458"/>
                <a:gd name="connsiteX1" fmla="*/ 602163 w 1281840"/>
                <a:gd name="connsiteY1" fmla="*/ 49161 h 1564458"/>
                <a:gd name="connsiteX2" fmla="*/ 25568 w 1281840"/>
                <a:gd name="connsiteY2" fmla="*/ 37878 h 1564458"/>
                <a:gd name="connsiteX3" fmla="*/ 1729 w 1281840"/>
                <a:gd name="connsiteY3" fmla="*/ 82656 h 1564458"/>
                <a:gd name="connsiteX4" fmla="*/ 179756 w 1281840"/>
                <a:gd name="connsiteY4" fmla="*/ 630568 h 1564458"/>
                <a:gd name="connsiteX5" fmla="*/ 411037 w 1281840"/>
                <a:gd name="connsiteY5" fmla="*/ 1342388 h 1564458"/>
                <a:gd name="connsiteX6" fmla="*/ 877107 w 1281840"/>
                <a:gd name="connsiteY6" fmla="*/ 1003767 h 1564458"/>
                <a:gd name="connsiteX7" fmla="*/ 927047 w 1281840"/>
                <a:gd name="connsiteY7" fmla="*/ 1012595 h 1564458"/>
                <a:gd name="connsiteX8" fmla="*/ 1094493 w 1281840"/>
                <a:gd name="connsiteY8" fmla="*/ 1564459 h 1564458"/>
                <a:gd name="connsiteX9" fmla="*/ 1233319 w 1281840"/>
                <a:gd name="connsiteY9" fmla="*/ 681719 h 156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1840" h="1564458">
                  <a:moveTo>
                    <a:pt x="1233351" y="681688"/>
                  </a:moveTo>
                  <a:cubicBezTo>
                    <a:pt x="1132227" y="370444"/>
                    <a:pt x="890970" y="143942"/>
                    <a:pt x="602163" y="49161"/>
                  </a:cubicBezTo>
                  <a:cubicBezTo>
                    <a:pt x="421076" y="-10277"/>
                    <a:pt x="221282" y="-17958"/>
                    <a:pt x="25568" y="37878"/>
                  </a:cubicBezTo>
                  <a:cubicBezTo>
                    <a:pt x="6382" y="43360"/>
                    <a:pt x="-4422" y="63661"/>
                    <a:pt x="1729" y="82656"/>
                  </a:cubicBezTo>
                  <a:lnTo>
                    <a:pt x="179756" y="630568"/>
                  </a:lnTo>
                  <a:lnTo>
                    <a:pt x="411037" y="1342388"/>
                  </a:lnTo>
                  <a:lnTo>
                    <a:pt x="877107" y="1003767"/>
                  </a:lnTo>
                  <a:cubicBezTo>
                    <a:pt x="893233" y="992039"/>
                    <a:pt x="915924" y="996055"/>
                    <a:pt x="927047" y="1012595"/>
                  </a:cubicBezTo>
                  <a:cubicBezTo>
                    <a:pt x="1040600" y="1181475"/>
                    <a:pt x="1095035" y="1373875"/>
                    <a:pt x="1094493" y="1564459"/>
                  </a:cubicBezTo>
                  <a:cubicBezTo>
                    <a:pt x="1272424" y="1318007"/>
                    <a:pt x="1334443" y="992963"/>
                    <a:pt x="1233319" y="681719"/>
                  </a:cubicBezTo>
                  <a:close/>
                </a:path>
              </a:pathLst>
            </a:custGeom>
            <a:solidFill>
              <a:schemeClr val="accent1"/>
            </a:solidFill>
            <a:ln w="3178" cap="flat">
              <a:solidFill>
                <a:schemeClr val="bg1"/>
              </a:solidFill>
              <a:prstDash val="solid"/>
              <a:miter/>
            </a:ln>
          </p:spPr>
          <p:txBody>
            <a:bodyPr rtlCol="0" anchor="ctr"/>
            <a:lstStyle/>
            <a:p>
              <a:endParaRPr lang="en-IN" sz="1800"/>
            </a:p>
          </p:txBody>
        </p:sp>
        <p:sp>
          <p:nvSpPr>
            <p:cNvPr id="18" name="TextBox 17">
              <a:extLst>
                <a:ext uri="{FF2B5EF4-FFF2-40B4-BE49-F238E27FC236}">
                  <a16:creationId xmlns:a16="http://schemas.microsoft.com/office/drawing/2014/main" id="{BCFB379E-37EC-62DC-DD2C-688C49CFFFD6}"/>
                </a:ext>
              </a:extLst>
            </p:cNvPr>
            <p:cNvSpPr txBox="1"/>
            <p:nvPr/>
          </p:nvSpPr>
          <p:spPr>
            <a:xfrm>
              <a:off x="2157016" y="1851213"/>
              <a:ext cx="758875" cy="475713"/>
            </a:xfrm>
            <a:prstGeom prst="rect">
              <a:avLst/>
            </a:prstGeom>
            <a:noFill/>
          </p:spPr>
          <p:txBody>
            <a:bodyPr wrap="none" rtlCol="0">
              <a:spAutoFit/>
            </a:bodyPr>
            <a:lstStyle/>
            <a:p>
              <a:pPr algn="ctr"/>
              <a:r>
                <a:rPr lang="en-IN" sz="1800" dirty="0"/>
                <a:t>National</a:t>
              </a:r>
              <a:br>
                <a:rPr lang="en-IN" sz="1800" dirty="0"/>
              </a:br>
              <a:r>
                <a:rPr lang="en-IN" sz="1800" dirty="0"/>
                <a:t>Culture </a:t>
              </a:r>
            </a:p>
          </p:txBody>
        </p:sp>
        <p:sp>
          <p:nvSpPr>
            <p:cNvPr id="21" name="TextBox 20">
              <a:extLst>
                <a:ext uri="{FF2B5EF4-FFF2-40B4-BE49-F238E27FC236}">
                  <a16:creationId xmlns:a16="http://schemas.microsoft.com/office/drawing/2014/main" id="{ADD2D547-BA4F-67FA-57A1-ACB6C12FC356}"/>
                </a:ext>
              </a:extLst>
            </p:cNvPr>
            <p:cNvSpPr txBox="1"/>
            <p:nvPr/>
          </p:nvSpPr>
          <p:spPr>
            <a:xfrm>
              <a:off x="2906221" y="2953095"/>
              <a:ext cx="579539" cy="475713"/>
            </a:xfrm>
            <a:prstGeom prst="rect">
              <a:avLst/>
            </a:prstGeom>
            <a:noFill/>
          </p:spPr>
          <p:txBody>
            <a:bodyPr wrap="none" rtlCol="0">
              <a:spAutoFit/>
            </a:bodyPr>
            <a:lstStyle/>
            <a:p>
              <a:pPr algn="ctr"/>
              <a:r>
                <a:rPr lang="en-IN" sz="1800" dirty="0"/>
                <a:t>What </a:t>
              </a:r>
            </a:p>
            <a:p>
              <a:pPr algn="ctr"/>
              <a:r>
                <a:rPr lang="en-IN" sz="1800" dirty="0"/>
                <a:t>Else?</a:t>
              </a:r>
            </a:p>
          </p:txBody>
        </p:sp>
        <p:sp>
          <p:nvSpPr>
            <p:cNvPr id="22" name="TextBox 21">
              <a:extLst>
                <a:ext uri="{FF2B5EF4-FFF2-40B4-BE49-F238E27FC236}">
                  <a16:creationId xmlns:a16="http://schemas.microsoft.com/office/drawing/2014/main" id="{AC42A692-9B8D-FA8D-344D-886BCABF998A}"/>
                </a:ext>
              </a:extLst>
            </p:cNvPr>
            <p:cNvSpPr txBox="1"/>
            <p:nvPr/>
          </p:nvSpPr>
          <p:spPr>
            <a:xfrm>
              <a:off x="1951724" y="3931856"/>
              <a:ext cx="985406" cy="475713"/>
            </a:xfrm>
            <a:prstGeom prst="rect">
              <a:avLst/>
            </a:prstGeom>
            <a:noFill/>
          </p:spPr>
          <p:txBody>
            <a:bodyPr wrap="none" rtlCol="0">
              <a:spAutoFit/>
            </a:bodyPr>
            <a:lstStyle/>
            <a:p>
              <a:pPr algn="ctr"/>
              <a:r>
                <a:rPr lang="en-IN" sz="1800" dirty="0"/>
                <a:t>Level of </a:t>
              </a:r>
            </a:p>
            <a:p>
              <a:pPr algn="ctr"/>
              <a:r>
                <a:rPr lang="en-IN" sz="1800" dirty="0"/>
                <a:t>Experience</a:t>
              </a:r>
            </a:p>
          </p:txBody>
        </p:sp>
        <p:sp>
          <p:nvSpPr>
            <p:cNvPr id="23" name="TextBox 22">
              <a:extLst>
                <a:ext uri="{FF2B5EF4-FFF2-40B4-BE49-F238E27FC236}">
                  <a16:creationId xmlns:a16="http://schemas.microsoft.com/office/drawing/2014/main" id="{0A085476-56AA-36EA-CA32-0D6B51F9E243}"/>
                </a:ext>
              </a:extLst>
            </p:cNvPr>
            <p:cNvSpPr txBox="1"/>
            <p:nvPr/>
          </p:nvSpPr>
          <p:spPr>
            <a:xfrm>
              <a:off x="703337" y="3481210"/>
              <a:ext cx="891018" cy="475713"/>
            </a:xfrm>
            <a:prstGeom prst="rect">
              <a:avLst/>
            </a:prstGeom>
            <a:noFill/>
          </p:spPr>
          <p:txBody>
            <a:bodyPr wrap="none" rtlCol="0">
              <a:spAutoFit/>
            </a:bodyPr>
            <a:lstStyle/>
            <a:p>
              <a:pPr algn="ctr"/>
              <a:r>
                <a:rPr lang="en-IN" sz="1800" dirty="0"/>
                <a:t>Corporate</a:t>
              </a:r>
            </a:p>
            <a:p>
              <a:pPr algn="ctr"/>
              <a:r>
                <a:rPr lang="en-IN" sz="1800" dirty="0"/>
                <a:t>Culture </a:t>
              </a:r>
            </a:p>
          </p:txBody>
        </p:sp>
        <p:sp>
          <p:nvSpPr>
            <p:cNvPr id="24" name="TextBox 23">
              <a:extLst>
                <a:ext uri="{FF2B5EF4-FFF2-40B4-BE49-F238E27FC236}">
                  <a16:creationId xmlns:a16="http://schemas.microsoft.com/office/drawing/2014/main" id="{BB6AD0B9-2D6F-D37A-73BC-BA6E02655730}"/>
                </a:ext>
              </a:extLst>
            </p:cNvPr>
            <p:cNvSpPr txBox="1"/>
            <p:nvPr/>
          </p:nvSpPr>
          <p:spPr>
            <a:xfrm>
              <a:off x="763773" y="2232950"/>
              <a:ext cx="1070354" cy="475713"/>
            </a:xfrm>
            <a:prstGeom prst="rect">
              <a:avLst/>
            </a:prstGeom>
            <a:noFill/>
          </p:spPr>
          <p:txBody>
            <a:bodyPr wrap="none" rtlCol="0">
              <a:spAutoFit/>
            </a:bodyPr>
            <a:lstStyle/>
            <a:p>
              <a:pPr algn="ctr"/>
              <a:r>
                <a:rPr lang="en-IN" sz="1800" dirty="0"/>
                <a:t>Professional</a:t>
              </a:r>
            </a:p>
            <a:p>
              <a:pPr algn="ctr"/>
              <a:r>
                <a:rPr lang="en-IN" sz="1800" dirty="0"/>
                <a:t>Specialty </a:t>
              </a:r>
            </a:p>
          </p:txBody>
        </p:sp>
        <p:sp>
          <p:nvSpPr>
            <p:cNvPr id="25" name="TextBox 24">
              <a:extLst>
                <a:ext uri="{FF2B5EF4-FFF2-40B4-BE49-F238E27FC236}">
                  <a16:creationId xmlns:a16="http://schemas.microsoft.com/office/drawing/2014/main" id="{DB208827-2C16-6906-D4AA-3B89490F238C}"/>
                </a:ext>
              </a:extLst>
            </p:cNvPr>
            <p:cNvSpPr txBox="1"/>
            <p:nvPr/>
          </p:nvSpPr>
          <p:spPr>
            <a:xfrm>
              <a:off x="1523376" y="2897873"/>
              <a:ext cx="1122266" cy="611631"/>
            </a:xfrm>
            <a:prstGeom prst="rect">
              <a:avLst/>
            </a:prstGeom>
            <a:noFill/>
          </p:spPr>
          <p:txBody>
            <a:bodyPr wrap="none" rtlCol="0" anchor="ctr">
              <a:spAutoFit/>
            </a:bodyPr>
            <a:lstStyle/>
            <a:p>
              <a:pPr algn="ctr"/>
              <a:r>
                <a:rPr lang="en-IN" sz="2400" dirty="0">
                  <a:latin typeface="+mj-lt"/>
                </a:rPr>
                <a:t>Individual </a:t>
              </a:r>
            </a:p>
            <a:p>
              <a:pPr algn="ctr"/>
              <a:r>
                <a:rPr lang="en-IN" sz="2400" dirty="0">
                  <a:latin typeface="+mj-lt"/>
                </a:rPr>
                <a:t>Style </a:t>
              </a:r>
            </a:p>
          </p:txBody>
        </p:sp>
      </p:grpSp>
      <p:sp>
        <p:nvSpPr>
          <p:cNvPr id="3" name="Slide Number Placeholder 2">
            <a:extLst>
              <a:ext uri="{FF2B5EF4-FFF2-40B4-BE49-F238E27FC236}">
                <a16:creationId xmlns:a16="http://schemas.microsoft.com/office/drawing/2014/main" id="{98B396C4-4831-63A0-307B-7F472844F050}"/>
              </a:ext>
            </a:extLst>
          </p:cNvPr>
          <p:cNvSpPr>
            <a:spLocks noGrp="1"/>
          </p:cNvSpPr>
          <p:nvPr>
            <p:ph type="sldNum" sz="quarter" idx="12"/>
          </p:nvPr>
        </p:nvSpPr>
        <p:spPr/>
        <p:txBody>
          <a:bodyPr/>
          <a:lstStyle/>
          <a:p>
            <a:r>
              <a:rPr lang="en-US"/>
              <a:t>© Aperian Global, Inc. /  </a:t>
            </a:r>
            <a:fld id="{9A9C2658-C265-4A8D-BBA9-090A909EA57B}" type="slidenum">
              <a:rPr lang="en-US" smtClean="0"/>
              <a:pPr/>
              <a:t>7</a:t>
            </a:fld>
            <a:endParaRPr lang="en-US" dirty="0"/>
          </a:p>
        </p:txBody>
      </p:sp>
      <p:sp>
        <p:nvSpPr>
          <p:cNvPr id="5" name="Google Shape;55;p13">
            <a:extLst>
              <a:ext uri="{FF2B5EF4-FFF2-40B4-BE49-F238E27FC236}">
                <a16:creationId xmlns:a16="http://schemas.microsoft.com/office/drawing/2014/main" id="{99689A72-DCF3-7D4D-6D9F-B5744445F714}"/>
              </a:ext>
            </a:extLst>
          </p:cNvPr>
          <p:cNvSpPr txBox="1"/>
          <p:nvPr/>
        </p:nvSpPr>
        <p:spPr>
          <a:xfrm>
            <a:off x="445770" y="1093738"/>
            <a:ext cx="2788968" cy="320623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dirty="0">
                <a:solidFill>
                  <a:schemeClr val="dk1"/>
                </a:solidFill>
                <a:latin typeface="Arial"/>
                <a:ea typeface="Arial"/>
                <a:cs typeface="Arial"/>
                <a:sym typeface="Arial"/>
              </a:rPr>
              <a:t>This diagram illustrates a few of the many factors that influence our individual work styles.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dirty="0">
                <a:solidFill>
                  <a:schemeClr val="dk1"/>
                </a:solidFill>
                <a:latin typeface="Arial"/>
                <a:ea typeface="Arial"/>
                <a:cs typeface="Arial"/>
                <a:sym typeface="Arial"/>
              </a:rPr>
              <a:t>Our styles ‘frame’ the way we see the world and the way we engage with the people around us.</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dirty="0">
                <a:solidFill>
                  <a:schemeClr val="dk1"/>
                </a:solidFill>
                <a:latin typeface="Arial"/>
                <a:ea typeface="Arial"/>
                <a:cs typeface="Arial"/>
                <a:sym typeface="Arial"/>
              </a:rPr>
              <a:t>Learning to interact effectively with people with different styles is key to getting things done.</a:t>
            </a:r>
            <a:endParaRPr sz="14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rgbClr val="595959"/>
              </a:solidFill>
              <a:latin typeface="Arial"/>
              <a:ea typeface="Arial"/>
              <a:cs typeface="Arial"/>
              <a:sym typeface="Arial"/>
            </a:endParaRPr>
          </a:p>
        </p:txBody>
      </p:sp>
    </p:spTree>
    <p:extLst>
      <p:ext uri="{BB962C8B-B14F-4D97-AF65-F5344CB8AC3E}">
        <p14:creationId xmlns:p14="http://schemas.microsoft.com/office/powerpoint/2010/main" val="2437647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81278F-DFA6-354F-8DF0-B2D5546BE6E5}"/>
              </a:ext>
            </a:extLst>
          </p:cNvPr>
          <p:cNvSpPr>
            <a:spLocks noGrp="1"/>
          </p:cNvSpPr>
          <p:nvPr>
            <p:ph type="title"/>
          </p:nvPr>
        </p:nvSpPr>
        <p:spPr/>
        <p:txBody>
          <a:bodyPr/>
          <a:lstStyle/>
          <a:p>
            <a:r>
              <a:rPr lang="en-US" sz="3200" dirty="0"/>
              <a:t>GlobeSmart Profile Dimensions</a:t>
            </a:r>
            <a:endParaRPr lang="en-IN" sz="3200" dirty="0"/>
          </a:p>
        </p:txBody>
      </p:sp>
      <p:sp>
        <p:nvSpPr>
          <p:cNvPr id="9" name="Text Box 3">
            <a:extLst>
              <a:ext uri="{FF2B5EF4-FFF2-40B4-BE49-F238E27FC236}">
                <a16:creationId xmlns:a16="http://schemas.microsoft.com/office/drawing/2014/main" id="{4B8E98BA-4C04-8444-B1F6-E99DAF402A73}"/>
              </a:ext>
            </a:extLst>
          </p:cNvPr>
          <p:cNvSpPr txBox="1">
            <a:spLocks noChangeArrowheads="1"/>
          </p:cNvSpPr>
          <p:nvPr/>
        </p:nvSpPr>
        <p:spPr bwMode="auto">
          <a:xfrm>
            <a:off x="4825936" y="1692665"/>
            <a:ext cx="3771956" cy="540386"/>
          </a:xfrm>
          <a:prstGeom prst="roundRect">
            <a:avLst/>
          </a:prstGeom>
          <a:solidFill>
            <a:schemeClr val="bg1"/>
          </a:solidFill>
          <a:ln w="9525">
            <a:noFill/>
            <a:miter lim="800000"/>
            <a:headEnd/>
            <a:tailEnd/>
          </a:ln>
        </p:spPr>
        <p:txBody>
          <a:bodyPr wrap="square" anchor="ctr">
            <a:noAutofit/>
          </a:bodyPr>
          <a:lstStyle/>
          <a:p>
            <a:r>
              <a:rPr lang="en-US" sz="1600" b="1" dirty="0"/>
              <a:t>Interdependent</a:t>
            </a:r>
          </a:p>
        </p:txBody>
      </p:sp>
      <p:sp>
        <p:nvSpPr>
          <p:cNvPr id="10" name="Text Box 4">
            <a:extLst>
              <a:ext uri="{FF2B5EF4-FFF2-40B4-BE49-F238E27FC236}">
                <a16:creationId xmlns:a16="http://schemas.microsoft.com/office/drawing/2014/main" id="{30BF40B7-56FE-D75C-DF6C-51E68B502569}"/>
              </a:ext>
            </a:extLst>
          </p:cNvPr>
          <p:cNvSpPr txBox="1">
            <a:spLocks noChangeArrowheads="1"/>
          </p:cNvSpPr>
          <p:nvPr/>
        </p:nvSpPr>
        <p:spPr bwMode="auto">
          <a:xfrm>
            <a:off x="558801" y="1692665"/>
            <a:ext cx="3771956" cy="540386"/>
          </a:xfrm>
          <a:prstGeom prst="roundRect">
            <a:avLst/>
          </a:prstGeom>
          <a:solidFill>
            <a:schemeClr val="bg1"/>
          </a:solidFill>
          <a:ln w="9525">
            <a:noFill/>
            <a:miter lim="800000"/>
            <a:headEnd/>
            <a:tailEnd/>
          </a:ln>
        </p:spPr>
        <p:txBody>
          <a:bodyPr anchor="ctr">
            <a:noAutofit/>
          </a:bodyPr>
          <a:lstStyle/>
          <a:p>
            <a:pPr algn="r"/>
            <a:r>
              <a:rPr lang="en-US" sz="1600" b="1" dirty="0"/>
              <a:t>Independent</a:t>
            </a:r>
          </a:p>
        </p:txBody>
      </p:sp>
      <p:sp>
        <p:nvSpPr>
          <p:cNvPr id="11" name="Text Box 5">
            <a:extLst>
              <a:ext uri="{FF2B5EF4-FFF2-40B4-BE49-F238E27FC236}">
                <a16:creationId xmlns:a16="http://schemas.microsoft.com/office/drawing/2014/main" id="{C6396164-954C-4347-A762-09ED6DFCBD80}"/>
              </a:ext>
            </a:extLst>
          </p:cNvPr>
          <p:cNvSpPr txBox="1">
            <a:spLocks noChangeArrowheads="1"/>
          </p:cNvSpPr>
          <p:nvPr/>
        </p:nvSpPr>
        <p:spPr bwMode="auto">
          <a:xfrm>
            <a:off x="4825936" y="2320840"/>
            <a:ext cx="3771956" cy="540386"/>
          </a:xfrm>
          <a:prstGeom prst="roundRect">
            <a:avLst/>
          </a:prstGeom>
          <a:solidFill>
            <a:schemeClr val="bg1"/>
          </a:solidFill>
          <a:ln w="9525">
            <a:noFill/>
            <a:miter lim="800000"/>
            <a:headEnd/>
            <a:tailEnd/>
          </a:ln>
        </p:spPr>
        <p:txBody>
          <a:bodyPr wrap="square" anchor="ctr">
            <a:noAutofit/>
          </a:bodyPr>
          <a:lstStyle/>
          <a:p>
            <a:r>
              <a:rPr lang="en-US" sz="1600" b="1" dirty="0"/>
              <a:t>Status</a:t>
            </a:r>
          </a:p>
        </p:txBody>
      </p:sp>
      <p:sp>
        <p:nvSpPr>
          <p:cNvPr id="12" name="Text Box 6">
            <a:extLst>
              <a:ext uri="{FF2B5EF4-FFF2-40B4-BE49-F238E27FC236}">
                <a16:creationId xmlns:a16="http://schemas.microsoft.com/office/drawing/2014/main" id="{9412C282-8D72-F45E-5652-722ED3ABD0B0}"/>
              </a:ext>
            </a:extLst>
          </p:cNvPr>
          <p:cNvSpPr txBox="1">
            <a:spLocks noChangeArrowheads="1"/>
          </p:cNvSpPr>
          <p:nvPr/>
        </p:nvSpPr>
        <p:spPr bwMode="auto">
          <a:xfrm>
            <a:off x="558801" y="2320840"/>
            <a:ext cx="3771956" cy="540386"/>
          </a:xfrm>
          <a:prstGeom prst="roundRect">
            <a:avLst/>
          </a:prstGeom>
          <a:solidFill>
            <a:schemeClr val="bg1"/>
          </a:solidFill>
          <a:ln w="9525">
            <a:noFill/>
            <a:miter lim="800000"/>
            <a:headEnd/>
            <a:tailEnd/>
          </a:ln>
        </p:spPr>
        <p:txBody>
          <a:bodyPr wrap="square" anchor="ctr">
            <a:noAutofit/>
          </a:bodyPr>
          <a:lstStyle/>
          <a:p>
            <a:pPr algn="r"/>
            <a:r>
              <a:rPr lang="en-US" sz="1600" b="1" dirty="0"/>
              <a:t>Egalitarianism</a:t>
            </a:r>
          </a:p>
        </p:txBody>
      </p:sp>
      <p:sp>
        <p:nvSpPr>
          <p:cNvPr id="13" name="Text Box 7">
            <a:extLst>
              <a:ext uri="{FF2B5EF4-FFF2-40B4-BE49-F238E27FC236}">
                <a16:creationId xmlns:a16="http://schemas.microsoft.com/office/drawing/2014/main" id="{2E9E9A72-85D9-9E03-AAC6-0CA7CA810C8D}"/>
              </a:ext>
            </a:extLst>
          </p:cNvPr>
          <p:cNvSpPr txBox="1">
            <a:spLocks noChangeArrowheads="1"/>
          </p:cNvSpPr>
          <p:nvPr/>
        </p:nvSpPr>
        <p:spPr bwMode="auto">
          <a:xfrm>
            <a:off x="4825936" y="2942112"/>
            <a:ext cx="3771956" cy="540386"/>
          </a:xfrm>
          <a:prstGeom prst="roundRect">
            <a:avLst/>
          </a:prstGeom>
          <a:solidFill>
            <a:schemeClr val="bg1"/>
          </a:solidFill>
          <a:ln w="9525">
            <a:noFill/>
            <a:miter lim="800000"/>
            <a:headEnd/>
            <a:tailEnd/>
          </a:ln>
        </p:spPr>
        <p:txBody>
          <a:bodyPr wrap="square" anchor="ctr">
            <a:noAutofit/>
          </a:bodyPr>
          <a:lstStyle/>
          <a:p>
            <a:r>
              <a:rPr lang="en-US" sz="1600" b="1" dirty="0"/>
              <a:t>Certainty</a:t>
            </a:r>
          </a:p>
        </p:txBody>
      </p:sp>
      <p:sp>
        <p:nvSpPr>
          <p:cNvPr id="14" name="Text Box 8">
            <a:extLst>
              <a:ext uri="{FF2B5EF4-FFF2-40B4-BE49-F238E27FC236}">
                <a16:creationId xmlns:a16="http://schemas.microsoft.com/office/drawing/2014/main" id="{9F9D8006-EC5E-24F9-AD7B-6898F4EAA13B}"/>
              </a:ext>
            </a:extLst>
          </p:cNvPr>
          <p:cNvSpPr txBox="1">
            <a:spLocks noChangeArrowheads="1"/>
          </p:cNvSpPr>
          <p:nvPr/>
        </p:nvSpPr>
        <p:spPr bwMode="auto">
          <a:xfrm>
            <a:off x="558801" y="2945564"/>
            <a:ext cx="3771956" cy="540386"/>
          </a:xfrm>
          <a:prstGeom prst="roundRect">
            <a:avLst/>
          </a:prstGeom>
          <a:solidFill>
            <a:schemeClr val="bg1"/>
          </a:solidFill>
          <a:ln w="9525">
            <a:noFill/>
            <a:miter lim="800000"/>
            <a:headEnd/>
            <a:tailEnd/>
          </a:ln>
        </p:spPr>
        <p:txBody>
          <a:bodyPr anchor="ctr">
            <a:noAutofit/>
          </a:bodyPr>
          <a:lstStyle/>
          <a:p>
            <a:pPr algn="r"/>
            <a:r>
              <a:rPr lang="en-US" sz="1600" b="1" dirty="0"/>
              <a:t>Risk</a:t>
            </a:r>
          </a:p>
        </p:txBody>
      </p:sp>
      <p:sp>
        <p:nvSpPr>
          <p:cNvPr id="15" name="Text Box 9">
            <a:extLst>
              <a:ext uri="{FF2B5EF4-FFF2-40B4-BE49-F238E27FC236}">
                <a16:creationId xmlns:a16="http://schemas.microsoft.com/office/drawing/2014/main" id="{9D49B75C-EC5A-0623-F000-C9E0F1CCF4F8}"/>
              </a:ext>
            </a:extLst>
          </p:cNvPr>
          <p:cNvSpPr txBox="1">
            <a:spLocks noChangeArrowheads="1"/>
          </p:cNvSpPr>
          <p:nvPr/>
        </p:nvSpPr>
        <p:spPr bwMode="auto">
          <a:xfrm>
            <a:off x="4825936" y="3604803"/>
            <a:ext cx="3771956" cy="540386"/>
          </a:xfrm>
          <a:prstGeom prst="roundRect">
            <a:avLst/>
          </a:prstGeom>
          <a:solidFill>
            <a:schemeClr val="bg1"/>
          </a:solidFill>
          <a:ln w="9525">
            <a:noFill/>
            <a:miter lim="800000"/>
            <a:headEnd/>
            <a:tailEnd/>
          </a:ln>
        </p:spPr>
        <p:txBody>
          <a:bodyPr wrap="square" anchor="ctr">
            <a:noAutofit/>
          </a:bodyPr>
          <a:lstStyle/>
          <a:p>
            <a:r>
              <a:rPr lang="en-US" sz="1600" b="1" dirty="0"/>
              <a:t>Indirect</a:t>
            </a:r>
          </a:p>
        </p:txBody>
      </p:sp>
      <p:sp>
        <p:nvSpPr>
          <p:cNvPr id="16" name="Text Box 10">
            <a:extLst>
              <a:ext uri="{FF2B5EF4-FFF2-40B4-BE49-F238E27FC236}">
                <a16:creationId xmlns:a16="http://schemas.microsoft.com/office/drawing/2014/main" id="{017BC6D9-AD6B-AB7B-7BDF-42C2AC8CF6FF}"/>
              </a:ext>
            </a:extLst>
          </p:cNvPr>
          <p:cNvSpPr txBox="1">
            <a:spLocks noChangeArrowheads="1"/>
          </p:cNvSpPr>
          <p:nvPr/>
        </p:nvSpPr>
        <p:spPr bwMode="auto">
          <a:xfrm>
            <a:off x="558801" y="3604803"/>
            <a:ext cx="3771956" cy="540386"/>
          </a:xfrm>
          <a:prstGeom prst="roundRect">
            <a:avLst/>
          </a:prstGeom>
          <a:solidFill>
            <a:schemeClr val="bg1"/>
          </a:solidFill>
          <a:ln w="9525">
            <a:noFill/>
            <a:miter lim="800000"/>
            <a:headEnd/>
            <a:tailEnd/>
          </a:ln>
        </p:spPr>
        <p:txBody>
          <a:bodyPr anchor="ctr">
            <a:noAutofit/>
          </a:bodyPr>
          <a:lstStyle/>
          <a:p>
            <a:pPr algn="r"/>
            <a:r>
              <a:rPr lang="en-US" sz="1600" b="1" dirty="0"/>
              <a:t>Direct</a:t>
            </a:r>
          </a:p>
        </p:txBody>
      </p:sp>
      <p:sp>
        <p:nvSpPr>
          <p:cNvPr id="17" name="Text Box 11">
            <a:extLst>
              <a:ext uri="{FF2B5EF4-FFF2-40B4-BE49-F238E27FC236}">
                <a16:creationId xmlns:a16="http://schemas.microsoft.com/office/drawing/2014/main" id="{3724C2DB-D567-C7DB-38C2-F4C2A421A688}"/>
              </a:ext>
            </a:extLst>
          </p:cNvPr>
          <p:cNvSpPr txBox="1">
            <a:spLocks noChangeArrowheads="1"/>
          </p:cNvSpPr>
          <p:nvPr/>
        </p:nvSpPr>
        <p:spPr bwMode="auto">
          <a:xfrm>
            <a:off x="4825936" y="4257138"/>
            <a:ext cx="3771956" cy="540386"/>
          </a:xfrm>
          <a:prstGeom prst="roundRect">
            <a:avLst/>
          </a:prstGeom>
          <a:solidFill>
            <a:schemeClr val="bg1"/>
          </a:solidFill>
          <a:ln w="9525">
            <a:noFill/>
            <a:miter lim="800000"/>
            <a:headEnd/>
            <a:tailEnd/>
          </a:ln>
        </p:spPr>
        <p:txBody>
          <a:bodyPr wrap="square" anchor="ctr">
            <a:noAutofit/>
          </a:bodyPr>
          <a:lstStyle/>
          <a:p>
            <a:r>
              <a:rPr lang="en-US" sz="1600" b="1" dirty="0"/>
              <a:t>Relationship</a:t>
            </a:r>
          </a:p>
        </p:txBody>
      </p:sp>
      <p:sp>
        <p:nvSpPr>
          <p:cNvPr id="18" name="Text Box 12">
            <a:extLst>
              <a:ext uri="{FF2B5EF4-FFF2-40B4-BE49-F238E27FC236}">
                <a16:creationId xmlns:a16="http://schemas.microsoft.com/office/drawing/2014/main" id="{AFCA78E9-E7B3-8257-D32A-95EF9E5720A0}"/>
              </a:ext>
            </a:extLst>
          </p:cNvPr>
          <p:cNvSpPr txBox="1">
            <a:spLocks noChangeArrowheads="1"/>
          </p:cNvSpPr>
          <p:nvPr/>
        </p:nvSpPr>
        <p:spPr bwMode="auto">
          <a:xfrm>
            <a:off x="558801" y="4257138"/>
            <a:ext cx="3771956" cy="540386"/>
          </a:xfrm>
          <a:prstGeom prst="roundRect">
            <a:avLst/>
          </a:prstGeom>
          <a:solidFill>
            <a:schemeClr val="bg1"/>
          </a:solidFill>
          <a:ln w="9525">
            <a:noFill/>
            <a:miter lim="800000"/>
            <a:headEnd/>
            <a:tailEnd/>
          </a:ln>
        </p:spPr>
        <p:txBody>
          <a:bodyPr anchor="ctr">
            <a:noAutofit/>
          </a:bodyPr>
          <a:lstStyle/>
          <a:p>
            <a:pPr algn="r"/>
            <a:r>
              <a:rPr lang="en-US" sz="1600" b="1" dirty="0"/>
              <a:t>Task</a:t>
            </a:r>
          </a:p>
        </p:txBody>
      </p:sp>
      <p:sp>
        <p:nvSpPr>
          <p:cNvPr id="26" name="Line 15">
            <a:extLst>
              <a:ext uri="{FF2B5EF4-FFF2-40B4-BE49-F238E27FC236}">
                <a16:creationId xmlns:a16="http://schemas.microsoft.com/office/drawing/2014/main" id="{87773771-52E6-FE33-41CA-3282928B76B7}"/>
              </a:ext>
            </a:extLst>
          </p:cNvPr>
          <p:cNvSpPr>
            <a:spLocks noChangeShapeType="1"/>
          </p:cNvSpPr>
          <p:nvPr/>
        </p:nvSpPr>
        <p:spPr bwMode="auto">
          <a:xfrm>
            <a:off x="433388" y="1605807"/>
            <a:ext cx="8293369" cy="0"/>
          </a:xfrm>
          <a:prstGeom prst="line">
            <a:avLst/>
          </a:prstGeom>
          <a:noFill/>
          <a:ln w="38100">
            <a:solidFill>
              <a:schemeClr val="accent1"/>
            </a:solidFill>
            <a:round/>
            <a:headEnd type="triangle" w="med" len="med"/>
            <a:tailEnd type="triangle" w="med" len="med"/>
          </a:ln>
        </p:spPr>
        <p:txBody>
          <a:bodyPr/>
          <a:lstStyle/>
          <a:p>
            <a:endParaRPr lang="da-DK" sz="1000" dirty="0"/>
          </a:p>
        </p:txBody>
      </p:sp>
      <p:sp>
        <p:nvSpPr>
          <p:cNvPr id="2" name="Slide Number Placeholder 1">
            <a:extLst>
              <a:ext uri="{FF2B5EF4-FFF2-40B4-BE49-F238E27FC236}">
                <a16:creationId xmlns:a16="http://schemas.microsoft.com/office/drawing/2014/main" id="{D787B22C-826C-CBD5-3097-02F7A8DE2250}"/>
              </a:ext>
            </a:extLst>
          </p:cNvPr>
          <p:cNvSpPr>
            <a:spLocks noGrp="1"/>
          </p:cNvSpPr>
          <p:nvPr>
            <p:ph type="sldNum" sz="quarter" idx="12"/>
          </p:nvPr>
        </p:nvSpPr>
        <p:spPr/>
        <p:txBody>
          <a:bodyPr/>
          <a:lstStyle/>
          <a:p>
            <a:r>
              <a:rPr lang="en-US"/>
              <a:t>© Aperian Global, Inc.  /  </a:t>
            </a:r>
            <a:fld id="{9A9C2658-C265-4A8D-BBA9-090A909EA57B}" type="slidenum">
              <a:rPr lang="en-US" smtClean="0"/>
              <a:pPr/>
              <a:t>8</a:t>
            </a:fld>
            <a:endParaRPr lang="en-US" dirty="0"/>
          </a:p>
        </p:txBody>
      </p:sp>
    </p:spTree>
    <p:extLst>
      <p:ext uri="{BB962C8B-B14F-4D97-AF65-F5344CB8AC3E}">
        <p14:creationId xmlns:p14="http://schemas.microsoft.com/office/powerpoint/2010/main" val="200591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2263BF1-2F4E-59E9-82A0-E129577D2ED6}"/>
              </a:ext>
            </a:extLst>
          </p:cNvPr>
          <p:cNvSpPr>
            <a:spLocks/>
          </p:cNvSpPr>
          <p:nvPr/>
        </p:nvSpPr>
        <p:spPr>
          <a:xfrm>
            <a:off x="446088" y="3345455"/>
            <a:ext cx="8272462" cy="1450705"/>
          </a:xfrm>
          <a:prstGeom prst="roundRect">
            <a:avLst>
              <a:gd name="adj" fmla="val 8417"/>
            </a:avLst>
          </a:prstGeom>
          <a:solidFill>
            <a:schemeClr val="bg1"/>
          </a:solidFill>
          <a:ln>
            <a:solidFill>
              <a:schemeClr val="accent1"/>
            </a:solidFill>
          </a:ln>
        </p:spPr>
        <p:txBody>
          <a:bodyPr wrap="square">
            <a:noAutofit/>
          </a:bodyPr>
          <a:lstStyle/>
          <a:p>
            <a:pPr marL="238582" indent="-238582">
              <a:spcBef>
                <a:spcPts val="200"/>
              </a:spcBef>
              <a:spcAft>
                <a:spcPts val="200"/>
              </a:spcAft>
              <a:buClr>
                <a:srgbClr val="F99837"/>
              </a:buClr>
              <a:defRPr/>
            </a:pPr>
            <a:endParaRPr lang="en-US" sz="1600" kern="0" dirty="0"/>
          </a:p>
        </p:txBody>
      </p:sp>
      <p:sp>
        <p:nvSpPr>
          <p:cNvPr id="3" name="Title 2"/>
          <p:cNvSpPr>
            <a:spLocks noGrp="1"/>
          </p:cNvSpPr>
          <p:nvPr>
            <p:ph type="title"/>
          </p:nvPr>
        </p:nvSpPr>
        <p:spPr/>
        <p:txBody>
          <a:bodyPr/>
          <a:lstStyle/>
          <a:p>
            <a:r>
              <a:rPr lang="en-US" sz="3200" dirty="0"/>
              <a:t>How to Use the GlobeSmart Profile</a:t>
            </a:r>
          </a:p>
        </p:txBody>
      </p:sp>
      <p:sp>
        <p:nvSpPr>
          <p:cNvPr id="11" name="Rectangle 10"/>
          <p:cNvSpPr>
            <a:spLocks noChangeArrowheads="1"/>
          </p:cNvSpPr>
          <p:nvPr/>
        </p:nvSpPr>
        <p:spPr bwMode="auto">
          <a:xfrm>
            <a:off x="2016816" y="1204281"/>
            <a:ext cx="5110373" cy="486800"/>
          </a:xfrm>
          <a:prstGeom prst="rect">
            <a:avLst/>
          </a:prstGeom>
          <a:noFill/>
          <a:ln w="9525" algn="ctr">
            <a:noFill/>
            <a:miter lim="800000"/>
            <a:headEnd/>
            <a:tailEnd/>
          </a:ln>
          <a:effectLst/>
        </p:spPr>
        <p:txBody>
          <a:bodyPr wrap="none" lIns="0" tIns="0" rIns="0" bIns="0" anchor="ctr">
            <a:spAutoFit/>
          </a:bodyPr>
          <a:lstStyle/>
          <a:p>
            <a:pPr algn="ctr" eaLnBrk="0" hangingPunct="0">
              <a:lnSpc>
                <a:spcPct val="110000"/>
              </a:lnSpc>
              <a:defRPr/>
            </a:pPr>
            <a:r>
              <a:rPr lang="en-US" sz="1400" dirty="0">
                <a:latin typeface="Arial" pitchFamily="34" charset="0"/>
                <a:ea typeface="ＭＳ 明朝" pitchFamily="49" charset="-128"/>
                <a:cs typeface="Arial" pitchFamily="34" charset="0"/>
              </a:rPr>
              <a:t>Your goal is t</a:t>
            </a:r>
            <a:r>
              <a:rPr lang="en-US" sz="1496" dirty="0">
                <a:latin typeface="Arial" pitchFamily="34" charset="0"/>
                <a:ea typeface="ＭＳ 明朝" pitchFamily="49" charset="-128"/>
                <a:cs typeface="Arial" pitchFamily="34" charset="0"/>
              </a:rPr>
              <a:t>o know your profile and that of your colleague </a:t>
            </a:r>
          </a:p>
          <a:p>
            <a:pPr algn="ctr" eaLnBrk="0" hangingPunct="0">
              <a:lnSpc>
                <a:spcPct val="110000"/>
              </a:lnSpc>
              <a:defRPr/>
            </a:pPr>
            <a:r>
              <a:rPr lang="en-US" sz="1496" dirty="0">
                <a:latin typeface="Arial" pitchFamily="34" charset="0"/>
                <a:ea typeface="ＭＳ 明朝" pitchFamily="49" charset="-128"/>
                <a:cs typeface="Arial" pitchFamily="34" charset="0"/>
              </a:rPr>
              <a:t>in order to </a:t>
            </a:r>
            <a:r>
              <a:rPr lang="en-US" sz="1496" b="1" dirty="0">
                <a:latin typeface="Arial" pitchFamily="34" charset="0"/>
                <a:ea typeface="ＭＳ 明朝" pitchFamily="49" charset="-128"/>
                <a:cs typeface="Arial" pitchFamily="34" charset="0"/>
              </a:rPr>
              <a:t>leverage</a:t>
            </a:r>
            <a:r>
              <a:rPr lang="en-US" sz="1496" dirty="0">
                <a:latin typeface="Arial" pitchFamily="34" charset="0"/>
                <a:ea typeface="ＭＳ 明朝" pitchFamily="49" charset="-128"/>
                <a:cs typeface="Arial" pitchFamily="34" charset="0"/>
              </a:rPr>
              <a:t> similarities and </a:t>
            </a:r>
            <a:r>
              <a:rPr lang="en-US" sz="1496" b="1" dirty="0">
                <a:latin typeface="Arial" pitchFamily="34" charset="0"/>
                <a:ea typeface="ＭＳ 明朝" pitchFamily="49" charset="-128"/>
                <a:cs typeface="Arial" pitchFamily="34" charset="0"/>
              </a:rPr>
              <a:t>bridge</a:t>
            </a:r>
            <a:r>
              <a:rPr lang="en-US" sz="1496" dirty="0">
                <a:latin typeface="Arial" pitchFamily="34" charset="0"/>
                <a:ea typeface="ＭＳ 明朝" pitchFamily="49" charset="-128"/>
                <a:cs typeface="Arial" pitchFamily="34" charset="0"/>
              </a:rPr>
              <a:t> differences.</a:t>
            </a:r>
          </a:p>
        </p:txBody>
      </p:sp>
      <p:cxnSp>
        <p:nvCxnSpPr>
          <p:cNvPr id="12" name="Straight Arrow Connector 11">
            <a:extLst>
              <a:ext uri="{FF2B5EF4-FFF2-40B4-BE49-F238E27FC236}">
                <a16:creationId xmlns:a16="http://schemas.microsoft.com/office/drawing/2014/main" id="{F132FF3D-2C0D-7943-A352-01CA2CF2C4F7}"/>
              </a:ext>
            </a:extLst>
          </p:cNvPr>
          <p:cNvCxnSpPr>
            <a:cxnSpLocks/>
          </p:cNvCxnSpPr>
          <p:nvPr/>
        </p:nvCxnSpPr>
        <p:spPr>
          <a:xfrm>
            <a:off x="1718189" y="2758877"/>
            <a:ext cx="5707622" cy="0"/>
          </a:xfrm>
          <a:prstGeom prst="straightConnector1">
            <a:avLst/>
          </a:prstGeom>
          <a:noFill/>
          <a:ln w="38100">
            <a:solidFill>
              <a:schemeClr val="accent6"/>
            </a:solidFill>
            <a:round/>
            <a:headEnd type="triangle" w="med" len="med"/>
            <a:tailEnd type="triangle" w="med" len="med"/>
          </a:ln>
        </p:spPr>
      </p:cxnSp>
      <p:sp>
        <p:nvSpPr>
          <p:cNvPr id="13" name="Oval 12">
            <a:extLst>
              <a:ext uri="{FF2B5EF4-FFF2-40B4-BE49-F238E27FC236}">
                <a16:creationId xmlns:a16="http://schemas.microsoft.com/office/drawing/2014/main" id="{02A958F3-724F-1341-AE91-D55404D87094}"/>
              </a:ext>
            </a:extLst>
          </p:cNvPr>
          <p:cNvSpPr/>
          <p:nvPr/>
        </p:nvSpPr>
        <p:spPr>
          <a:xfrm>
            <a:off x="2564565" y="2655230"/>
            <a:ext cx="216782" cy="216782"/>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p>
        </p:txBody>
      </p:sp>
      <p:sp>
        <p:nvSpPr>
          <p:cNvPr id="14" name="Oval 13">
            <a:extLst>
              <a:ext uri="{FF2B5EF4-FFF2-40B4-BE49-F238E27FC236}">
                <a16:creationId xmlns:a16="http://schemas.microsoft.com/office/drawing/2014/main" id="{0BB25420-33E0-3A49-AAE1-E2524EEF92E9}"/>
              </a:ext>
            </a:extLst>
          </p:cNvPr>
          <p:cNvSpPr/>
          <p:nvPr/>
        </p:nvSpPr>
        <p:spPr>
          <a:xfrm>
            <a:off x="5760705" y="2655230"/>
            <a:ext cx="216782" cy="216782"/>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p>
        </p:txBody>
      </p:sp>
      <p:sp>
        <p:nvSpPr>
          <p:cNvPr id="15" name="Rectangle 14">
            <a:extLst>
              <a:ext uri="{FF2B5EF4-FFF2-40B4-BE49-F238E27FC236}">
                <a16:creationId xmlns:a16="http://schemas.microsoft.com/office/drawing/2014/main" id="{5844FBE4-7F3C-9741-82AD-DF868D6CCE62}"/>
              </a:ext>
            </a:extLst>
          </p:cNvPr>
          <p:cNvSpPr/>
          <p:nvPr/>
        </p:nvSpPr>
        <p:spPr>
          <a:xfrm>
            <a:off x="2317315" y="2881561"/>
            <a:ext cx="726510" cy="312073"/>
          </a:xfrm>
          <a:prstGeom prst="rect">
            <a:avLst/>
          </a:prstGeom>
        </p:spPr>
        <p:txBody>
          <a:bodyPr wrap="square">
            <a:spAutoFit/>
          </a:bodyPr>
          <a:lstStyle/>
          <a:p>
            <a:pPr algn="ctr"/>
            <a:r>
              <a:rPr lang="en-US" sz="1428" dirty="0">
                <a:solidFill>
                  <a:schemeClr val="accent1"/>
                </a:solidFill>
              </a:rPr>
              <a:t>You</a:t>
            </a:r>
          </a:p>
        </p:txBody>
      </p:sp>
      <p:sp>
        <p:nvSpPr>
          <p:cNvPr id="16" name="Rectangle 15">
            <a:extLst>
              <a:ext uri="{FF2B5EF4-FFF2-40B4-BE49-F238E27FC236}">
                <a16:creationId xmlns:a16="http://schemas.microsoft.com/office/drawing/2014/main" id="{21A210DC-8587-7A41-B6CB-62AFEC259D04}"/>
              </a:ext>
            </a:extLst>
          </p:cNvPr>
          <p:cNvSpPr/>
          <p:nvPr/>
        </p:nvSpPr>
        <p:spPr>
          <a:xfrm>
            <a:off x="5156683" y="2881561"/>
            <a:ext cx="1607371" cy="312073"/>
          </a:xfrm>
          <a:prstGeom prst="rect">
            <a:avLst/>
          </a:prstGeom>
        </p:spPr>
        <p:txBody>
          <a:bodyPr wrap="square">
            <a:spAutoFit/>
          </a:bodyPr>
          <a:lstStyle/>
          <a:p>
            <a:pPr algn="ctr"/>
            <a:r>
              <a:rPr lang="en-US" sz="1428" dirty="0">
                <a:solidFill>
                  <a:schemeClr val="accent1"/>
                </a:solidFill>
              </a:rPr>
              <a:t>Your Colleague</a:t>
            </a:r>
          </a:p>
        </p:txBody>
      </p:sp>
      <p:sp>
        <p:nvSpPr>
          <p:cNvPr id="20" name="Freeform 19">
            <a:extLst>
              <a:ext uri="{FF2B5EF4-FFF2-40B4-BE49-F238E27FC236}">
                <a16:creationId xmlns:a16="http://schemas.microsoft.com/office/drawing/2014/main" id="{5F62DEBB-6664-074B-8066-4E011D99C698}"/>
              </a:ext>
            </a:extLst>
          </p:cNvPr>
          <p:cNvSpPr/>
          <p:nvPr/>
        </p:nvSpPr>
        <p:spPr>
          <a:xfrm>
            <a:off x="2781347" y="1990281"/>
            <a:ext cx="2979358" cy="632050"/>
          </a:xfrm>
          <a:custGeom>
            <a:avLst/>
            <a:gdLst>
              <a:gd name="connsiteX0" fmla="*/ 0 w 4681330"/>
              <a:gd name="connsiteY0" fmla="*/ 32717 h 32717"/>
              <a:gd name="connsiteX1" fmla="*/ 4681330 w 4681330"/>
              <a:gd name="connsiteY1" fmla="*/ 22778 h 32717"/>
            </a:gdLst>
            <a:ahLst/>
            <a:cxnLst>
              <a:cxn ang="0">
                <a:pos x="connsiteX0" y="connsiteY0"/>
              </a:cxn>
              <a:cxn ang="0">
                <a:pos x="connsiteX1" y="connsiteY1"/>
              </a:cxn>
            </a:cxnLst>
            <a:rect l="l" t="t" r="r" b="b"/>
            <a:pathLst>
              <a:path w="4681330" h="32717">
                <a:moveTo>
                  <a:pt x="0" y="32717"/>
                </a:moveTo>
                <a:cubicBezTo>
                  <a:pt x="1975402" y="6213"/>
                  <a:pt x="3950804" y="-20291"/>
                  <a:pt x="4681330" y="22778"/>
                </a:cubicBezTo>
              </a:path>
            </a:pathLst>
          </a:custGeom>
          <a:noFill/>
          <a:ln w="28575">
            <a:solidFill>
              <a:schemeClr val="accent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p>
        </p:txBody>
      </p:sp>
      <p:sp>
        <p:nvSpPr>
          <p:cNvPr id="21" name="Rectangle: Rounded Corners 20">
            <a:extLst>
              <a:ext uri="{FF2B5EF4-FFF2-40B4-BE49-F238E27FC236}">
                <a16:creationId xmlns:a16="http://schemas.microsoft.com/office/drawing/2014/main" id="{B1AB9ADD-8EFE-D749-B42D-86F8BD16AF50}"/>
              </a:ext>
            </a:extLst>
          </p:cNvPr>
          <p:cNvSpPr>
            <a:spLocks/>
          </p:cNvSpPr>
          <p:nvPr/>
        </p:nvSpPr>
        <p:spPr>
          <a:xfrm>
            <a:off x="542275" y="3345455"/>
            <a:ext cx="5333026" cy="1290638"/>
          </a:xfrm>
          <a:prstGeom prst="roundRect">
            <a:avLst>
              <a:gd name="adj" fmla="val 8417"/>
            </a:avLst>
          </a:prstGeom>
          <a:noFill/>
          <a:ln>
            <a:noFill/>
          </a:ln>
        </p:spPr>
        <p:txBody>
          <a:bodyPr wrap="square">
            <a:spAutoFit/>
          </a:bodyPr>
          <a:lstStyle/>
          <a:p>
            <a:pPr>
              <a:spcBef>
                <a:spcPts val="200"/>
              </a:spcBef>
              <a:spcAft>
                <a:spcPts val="200"/>
              </a:spcAft>
              <a:buClr>
                <a:srgbClr val="F99837"/>
              </a:buClr>
              <a:defRPr/>
            </a:pPr>
            <a:r>
              <a:rPr lang="en-US" sz="1600" b="1" kern="0" dirty="0">
                <a:latin typeface="+mj-lt"/>
              </a:rPr>
              <a:t>Note:</a:t>
            </a:r>
          </a:p>
          <a:p>
            <a:pPr marL="182880" indent="-182880">
              <a:spcBef>
                <a:spcPts val="200"/>
              </a:spcBef>
              <a:spcAft>
                <a:spcPts val="200"/>
              </a:spcAft>
              <a:buClr>
                <a:schemeClr val="tx1"/>
              </a:buClr>
              <a:buFont typeface="Arial" pitchFamily="34" charset="0"/>
              <a:buChar char="•"/>
              <a:defRPr/>
            </a:pPr>
            <a:r>
              <a:rPr lang="en-US" sz="1600" kern="0" dirty="0"/>
              <a:t>Dimensions are on a continuum</a:t>
            </a:r>
          </a:p>
          <a:p>
            <a:pPr marL="182880" indent="-182880">
              <a:spcBef>
                <a:spcPts val="200"/>
              </a:spcBef>
              <a:spcAft>
                <a:spcPts val="200"/>
              </a:spcAft>
              <a:buClr>
                <a:schemeClr val="tx1"/>
              </a:buClr>
              <a:buFont typeface="Arial" pitchFamily="34" charset="0"/>
              <a:buChar char="•"/>
              <a:defRPr/>
            </a:pPr>
            <a:r>
              <a:rPr lang="en-US" sz="1600" kern="0" dirty="0"/>
              <a:t>There is no “right” or “wrong” style</a:t>
            </a:r>
          </a:p>
          <a:p>
            <a:pPr marL="182880" indent="-182880">
              <a:spcBef>
                <a:spcPts val="200"/>
              </a:spcBef>
              <a:spcAft>
                <a:spcPts val="200"/>
              </a:spcAft>
              <a:buClr>
                <a:schemeClr val="tx1"/>
              </a:buClr>
              <a:buFont typeface="Arial" pitchFamily="34" charset="0"/>
              <a:buChar char="•"/>
              <a:defRPr/>
            </a:pPr>
            <a:r>
              <a:rPr lang="en-US" sz="1600" kern="0" dirty="0"/>
              <a:t>Profile result is not a predictor of success</a:t>
            </a:r>
          </a:p>
        </p:txBody>
      </p:sp>
      <p:sp>
        <p:nvSpPr>
          <p:cNvPr id="2" name="Slide Number Placeholder 1">
            <a:extLst>
              <a:ext uri="{FF2B5EF4-FFF2-40B4-BE49-F238E27FC236}">
                <a16:creationId xmlns:a16="http://schemas.microsoft.com/office/drawing/2014/main" id="{51EE3690-DA09-F757-B06B-6FE8E0BAADE7}"/>
              </a:ext>
            </a:extLst>
          </p:cNvPr>
          <p:cNvSpPr>
            <a:spLocks noGrp="1"/>
          </p:cNvSpPr>
          <p:nvPr>
            <p:ph type="sldNum" sz="quarter" idx="12"/>
          </p:nvPr>
        </p:nvSpPr>
        <p:spPr/>
        <p:txBody>
          <a:bodyPr/>
          <a:lstStyle/>
          <a:p>
            <a:r>
              <a:rPr lang="en-US"/>
              <a:t>© Aperian Global, Inc.  /  </a:t>
            </a:r>
            <a:fld id="{9A9C2658-C265-4A8D-BBA9-090A909EA57B}" type="slidenum">
              <a:rPr lang="en-US" smtClean="0"/>
              <a:pPr/>
              <a:t>9</a:t>
            </a:fld>
            <a:endParaRPr lang="en-US" dirty="0"/>
          </a:p>
        </p:txBody>
      </p:sp>
    </p:spTree>
    <p:custDataLst>
      <p:tags r:id="rId1"/>
    </p:custDataLst>
    <p:extLst>
      <p:ext uri="{BB962C8B-B14F-4D97-AF65-F5344CB8AC3E}">
        <p14:creationId xmlns:p14="http://schemas.microsoft.com/office/powerpoint/2010/main" val="165489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fade">
                                      <p:cBhvr>
                                        <p:cTn id="14" dur="1000"/>
                                        <p:tgtEl>
                                          <p:spTgt spid="21">
                                            <p:txEl>
                                              <p:pRg st="0" end="0"/>
                                            </p:txEl>
                                          </p:spTgt>
                                        </p:tgtEl>
                                      </p:cBhvr>
                                    </p:animEffect>
                                    <p:anim calcmode="lin" valueType="num">
                                      <p:cBhvr>
                                        <p:cTn id="1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Effect transition="in" filter="fade">
                                      <p:cBhvr>
                                        <p:cTn id="23" dur="1000"/>
                                        <p:tgtEl>
                                          <p:spTgt spid="21">
                                            <p:txEl>
                                              <p:pRg st="1" end="1"/>
                                            </p:txEl>
                                          </p:spTgt>
                                        </p:tgtEl>
                                      </p:cBhvr>
                                    </p:animEffect>
                                    <p:anim calcmode="lin" valueType="num">
                                      <p:cBhvr>
                                        <p:cTn id="24"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fade">
                                      <p:cBhvr>
                                        <p:cTn id="30" dur="1000"/>
                                        <p:tgtEl>
                                          <p:spTgt spid="21">
                                            <p:txEl>
                                              <p:pRg st="2" end="2"/>
                                            </p:txEl>
                                          </p:spTgt>
                                        </p:tgtEl>
                                      </p:cBhvr>
                                    </p:animEffect>
                                    <p:anim calcmode="lin" valueType="num">
                                      <p:cBhvr>
                                        <p:cTn id="31"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1">
                                            <p:txEl>
                                              <p:pRg st="3" end="3"/>
                                            </p:txEl>
                                          </p:spTgt>
                                        </p:tgtEl>
                                        <p:attrNameLst>
                                          <p:attrName>style.visibility</p:attrName>
                                        </p:attrNameLst>
                                      </p:cBhvr>
                                      <p:to>
                                        <p:strVal val="visible"/>
                                      </p:to>
                                    </p:set>
                                    <p:animEffect transition="in" filter="fade">
                                      <p:cBhvr>
                                        <p:cTn id="37" dur="1000"/>
                                        <p:tgtEl>
                                          <p:spTgt spid="21">
                                            <p:txEl>
                                              <p:pRg st="3" end="3"/>
                                            </p:txEl>
                                          </p:spTgt>
                                        </p:tgtEl>
                                      </p:cBhvr>
                                    </p:animEffect>
                                    <p:anim calcmode="lin" valueType="num">
                                      <p:cBhvr>
                                        <p:cTn id="38"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perian">
      <a:dk1>
        <a:srgbClr val="1E1E28"/>
      </a:dk1>
      <a:lt1>
        <a:srgbClr val="FFFFFF"/>
      </a:lt1>
      <a:dk2>
        <a:srgbClr val="CBC4BC"/>
      </a:dk2>
      <a:lt2>
        <a:srgbClr val="F2F0E7"/>
      </a:lt2>
      <a:accent1>
        <a:srgbClr val="FF523A"/>
      </a:accent1>
      <a:accent2>
        <a:srgbClr val="FFDAB1"/>
      </a:accent2>
      <a:accent3>
        <a:srgbClr val="FFB482"/>
      </a:accent3>
      <a:accent4>
        <a:srgbClr val="FAE5B6"/>
      </a:accent4>
      <a:accent5>
        <a:srgbClr val="F5C86E"/>
      </a:accent5>
      <a:accent6>
        <a:srgbClr val="DFDBD0"/>
      </a:accent6>
      <a:hlink>
        <a:srgbClr val="05589D"/>
      </a:hlink>
      <a:folHlink>
        <a:srgbClr val="5C4E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TotalTime>
  <Words>2866</Words>
  <Application>Microsoft Macintosh PowerPoint</Application>
  <PresentationFormat>On-screen Show (16:9)</PresentationFormat>
  <Paragraphs>293</Paragraphs>
  <Slides>26</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Courier New</vt:lpstr>
      <vt:lpstr>Arial</vt:lpstr>
      <vt:lpstr>Times New Roman</vt:lpstr>
      <vt:lpstr>Calibri</vt:lpstr>
      <vt:lpstr>Office Theme</vt:lpstr>
      <vt:lpstr>GlobeSmart® Profile Team Debrief </vt:lpstr>
      <vt:lpstr>PowerPoint Presentation</vt:lpstr>
      <vt:lpstr>Objectives</vt:lpstr>
      <vt:lpstr>PowerPoint Presentation</vt:lpstr>
      <vt:lpstr>PowerPoint Presentation</vt:lpstr>
      <vt:lpstr>Stereotypes &amp; Generalizations</vt:lpstr>
      <vt:lpstr>Work Styles </vt:lpstr>
      <vt:lpstr>GlobeSmart Profile Dimensions</vt:lpstr>
      <vt:lpstr>How to Use the GlobeSmart Profile</vt:lpstr>
      <vt:lpstr>Style Switching / Frame Shifting</vt:lpstr>
      <vt:lpstr>PowerPoint Presentation</vt:lpstr>
      <vt:lpstr>PowerPoint Presentation</vt:lpstr>
      <vt:lpstr>PowerPoint Presentation</vt:lpstr>
      <vt:lpstr>PowerPoint Presentation</vt:lpstr>
      <vt:lpstr>PowerPoint Presentation</vt:lpstr>
      <vt:lpstr>View your Team’s Profile… Part I </vt:lpstr>
      <vt:lpstr>Inclusive Actions Your Team Can Take</vt:lpstr>
      <vt:lpstr>View your Team’s Profile… Part II </vt:lpstr>
      <vt:lpstr>View your Team’s Profile… Part III</vt:lpstr>
      <vt:lpstr>Action Planning</vt:lpstr>
      <vt:lpstr> Action Plan / ”Norming” Discussion</vt:lpstr>
      <vt:lpstr>PowerPoint Presentation</vt:lpstr>
      <vt:lpstr>Appendix</vt:lpstr>
      <vt:lpstr>The Platinum Rule  for Collaborating Across Style Differences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GlobeSmart® Profile Team Debrief </dc:title>
  <dc:creator>Michelle Mascarenhas</dc:creator>
  <cp:lastModifiedBy>Sarah Cincotta</cp:lastModifiedBy>
  <cp:revision>25</cp:revision>
  <dcterms:created xsi:type="dcterms:W3CDTF">2023-06-05T09:43:58Z</dcterms:created>
  <dcterms:modified xsi:type="dcterms:W3CDTF">2025-03-17T19:23:27Z</dcterms:modified>
</cp:coreProperties>
</file>